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3" r:id="rId5"/>
    <p:sldId id="430" r:id="rId6"/>
    <p:sldId id="419" r:id="rId7"/>
    <p:sldId id="416" r:id="rId8"/>
    <p:sldId id="411" r:id="rId9"/>
    <p:sldId id="417" r:id="rId10"/>
    <p:sldId id="429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E87"/>
    <a:srgbClr val="000066"/>
    <a:srgbClr val="00FF00"/>
    <a:srgbClr val="0099FF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3" autoAdjust="0"/>
  </p:normalViewPr>
  <p:slideViewPr>
    <p:cSldViewPr>
      <p:cViewPr varScale="1">
        <p:scale>
          <a:sx n="46" d="100"/>
          <a:sy n="46" d="100"/>
        </p:scale>
        <p:origin x="758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61D41-1556-4CD5-9EC0-0C91779CC53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61C774-78C6-46B7-8DE7-3D887662D1D9}">
      <dgm:prSet phldrT="[Text]"/>
      <dgm:spPr/>
      <dgm:t>
        <a:bodyPr anchor="ctr"/>
        <a:lstStyle/>
        <a:p>
          <a:r>
            <a:rPr lang="en-US" dirty="0">
              <a:solidFill>
                <a:srgbClr val="073E87"/>
              </a:solidFill>
            </a:rPr>
            <a:t>Organizational leadership and advisement</a:t>
          </a:r>
          <a:endParaRPr lang="en-US" dirty="0"/>
        </a:p>
      </dgm:t>
    </dgm:pt>
    <dgm:pt modelId="{6373134E-8C0F-412A-A92D-34C8E71BFDCE}" type="parTrans" cxnId="{09D97C2C-F727-43D5-A3A9-808379584E9D}">
      <dgm:prSet/>
      <dgm:spPr/>
      <dgm:t>
        <a:bodyPr/>
        <a:lstStyle/>
        <a:p>
          <a:endParaRPr lang="en-US"/>
        </a:p>
      </dgm:t>
    </dgm:pt>
    <dgm:pt modelId="{F7570505-0B8C-47B9-A4D2-5E2621922891}" type="sibTrans" cxnId="{09D97C2C-F727-43D5-A3A9-808379584E9D}">
      <dgm:prSet/>
      <dgm:spPr/>
      <dgm:t>
        <a:bodyPr/>
        <a:lstStyle/>
        <a:p>
          <a:endParaRPr lang="en-US"/>
        </a:p>
      </dgm:t>
    </dgm:pt>
    <dgm:pt modelId="{A80D82AC-3E8E-4695-9800-104EF99F5EEE}">
      <dgm:prSet/>
      <dgm:spPr/>
      <dgm:t>
        <a:bodyPr anchor="ctr"/>
        <a:lstStyle/>
        <a:p>
          <a:r>
            <a:rPr lang="en-US" dirty="0">
              <a:solidFill>
                <a:srgbClr val="073E87"/>
              </a:solidFill>
            </a:rPr>
            <a:t>Oversight of organizational policies and procedures</a:t>
          </a:r>
        </a:p>
      </dgm:t>
    </dgm:pt>
    <dgm:pt modelId="{C6B37648-4348-42EC-8207-96F059FFD565}" type="parTrans" cxnId="{68FB905D-2FC4-4344-B361-9BCB46E17D58}">
      <dgm:prSet/>
      <dgm:spPr/>
      <dgm:t>
        <a:bodyPr/>
        <a:lstStyle/>
        <a:p>
          <a:endParaRPr lang="en-US"/>
        </a:p>
      </dgm:t>
    </dgm:pt>
    <dgm:pt modelId="{AAA13BD2-7C93-4249-9E68-2077A4A37A82}" type="sibTrans" cxnId="{68FB905D-2FC4-4344-B361-9BCB46E17D58}">
      <dgm:prSet/>
      <dgm:spPr/>
      <dgm:t>
        <a:bodyPr/>
        <a:lstStyle/>
        <a:p>
          <a:endParaRPr lang="en-US"/>
        </a:p>
      </dgm:t>
    </dgm:pt>
    <dgm:pt modelId="{43BB775D-988A-49B2-A7C4-BC774B7F1671}">
      <dgm:prSet/>
      <dgm:spPr/>
      <dgm:t>
        <a:bodyPr anchor="ctr"/>
        <a:lstStyle/>
        <a:p>
          <a:r>
            <a:rPr lang="en-US" dirty="0">
              <a:solidFill>
                <a:srgbClr val="073E87"/>
              </a:solidFill>
            </a:rPr>
            <a:t>Financial Management, including adoption and oversight of the annual budget</a:t>
          </a:r>
        </a:p>
      </dgm:t>
    </dgm:pt>
    <dgm:pt modelId="{14C5C23B-D95F-4397-9CB5-7EC622C3773A}" type="parTrans" cxnId="{A31F8EC6-4C26-465B-929E-2202DD50DD29}">
      <dgm:prSet/>
      <dgm:spPr/>
      <dgm:t>
        <a:bodyPr/>
        <a:lstStyle/>
        <a:p>
          <a:endParaRPr lang="en-US"/>
        </a:p>
      </dgm:t>
    </dgm:pt>
    <dgm:pt modelId="{114EC804-01DC-4590-9DE8-42344BD4EC45}" type="sibTrans" cxnId="{A31F8EC6-4C26-465B-929E-2202DD50DD29}">
      <dgm:prSet/>
      <dgm:spPr/>
      <dgm:t>
        <a:bodyPr/>
        <a:lstStyle/>
        <a:p>
          <a:endParaRPr lang="en-US"/>
        </a:p>
      </dgm:t>
    </dgm:pt>
    <dgm:pt modelId="{E2BFEBD6-116E-4B8B-8CCE-A408E9C7BC0A}">
      <dgm:prSet/>
      <dgm:spPr/>
      <dgm:t>
        <a:bodyPr anchor="ctr"/>
        <a:lstStyle/>
        <a:p>
          <a:r>
            <a:rPr lang="en-US" dirty="0">
              <a:solidFill>
                <a:srgbClr val="073E87"/>
              </a:solidFill>
            </a:rPr>
            <a:t>Advise on program planning and evaluation</a:t>
          </a:r>
        </a:p>
      </dgm:t>
    </dgm:pt>
    <dgm:pt modelId="{ED91112F-6BDA-4438-933E-D79447D6E564}" type="parTrans" cxnId="{9263822E-98AC-43CE-93A7-97FFD4BE1998}">
      <dgm:prSet/>
      <dgm:spPr/>
      <dgm:t>
        <a:bodyPr/>
        <a:lstStyle/>
        <a:p>
          <a:endParaRPr lang="en-US"/>
        </a:p>
      </dgm:t>
    </dgm:pt>
    <dgm:pt modelId="{38A10217-C09F-4572-A69D-42B74DC607DA}" type="sibTrans" cxnId="{9263822E-98AC-43CE-93A7-97FFD4BE1998}">
      <dgm:prSet/>
      <dgm:spPr/>
      <dgm:t>
        <a:bodyPr/>
        <a:lstStyle/>
        <a:p>
          <a:endParaRPr lang="en-US"/>
        </a:p>
      </dgm:t>
    </dgm:pt>
    <dgm:pt modelId="{FDFF4346-3E3C-468C-99FA-40C7153DA953}" type="pres">
      <dgm:prSet presAssocID="{57461D41-1556-4CD5-9EC0-0C91779CC53C}" presName="vert0" presStyleCnt="0">
        <dgm:presLayoutVars>
          <dgm:dir/>
          <dgm:animOne val="branch"/>
          <dgm:animLvl val="lvl"/>
        </dgm:presLayoutVars>
      </dgm:prSet>
      <dgm:spPr/>
    </dgm:pt>
    <dgm:pt modelId="{3193BB39-DB02-479B-8FF0-E95F65D91FD9}" type="pres">
      <dgm:prSet presAssocID="{5661C774-78C6-46B7-8DE7-3D887662D1D9}" presName="thickLine" presStyleLbl="alignNode1" presStyleIdx="0" presStyleCnt="4"/>
      <dgm:spPr/>
    </dgm:pt>
    <dgm:pt modelId="{365C6D17-1722-404D-99E8-D8CE6609AB55}" type="pres">
      <dgm:prSet presAssocID="{5661C774-78C6-46B7-8DE7-3D887662D1D9}" presName="horz1" presStyleCnt="0"/>
      <dgm:spPr/>
    </dgm:pt>
    <dgm:pt modelId="{B39C310E-2CB9-41D4-B895-EAB13C16D72D}" type="pres">
      <dgm:prSet presAssocID="{5661C774-78C6-46B7-8DE7-3D887662D1D9}" presName="tx1" presStyleLbl="revTx" presStyleIdx="0" presStyleCnt="4" custLinFactNeighborX="2916" custLinFactNeighborY="109"/>
      <dgm:spPr/>
    </dgm:pt>
    <dgm:pt modelId="{C2D47C64-9E59-4894-A262-89B277F776EE}" type="pres">
      <dgm:prSet presAssocID="{5661C774-78C6-46B7-8DE7-3D887662D1D9}" presName="vert1" presStyleCnt="0"/>
      <dgm:spPr/>
    </dgm:pt>
    <dgm:pt modelId="{9BDA8F69-8145-4D20-9575-280C67926E39}" type="pres">
      <dgm:prSet presAssocID="{A80D82AC-3E8E-4695-9800-104EF99F5EEE}" presName="thickLine" presStyleLbl="alignNode1" presStyleIdx="1" presStyleCnt="4"/>
      <dgm:spPr/>
    </dgm:pt>
    <dgm:pt modelId="{8F34BC40-80E4-4FDF-B72A-F6707B4304FD}" type="pres">
      <dgm:prSet presAssocID="{A80D82AC-3E8E-4695-9800-104EF99F5EEE}" presName="horz1" presStyleCnt="0"/>
      <dgm:spPr/>
    </dgm:pt>
    <dgm:pt modelId="{28BB4D5D-6442-409E-9831-D13D51E00669}" type="pres">
      <dgm:prSet presAssocID="{A80D82AC-3E8E-4695-9800-104EF99F5EEE}" presName="tx1" presStyleLbl="revTx" presStyleIdx="1" presStyleCnt="4"/>
      <dgm:spPr/>
    </dgm:pt>
    <dgm:pt modelId="{61DE387F-7E9B-48EB-BCD5-15CC210E055D}" type="pres">
      <dgm:prSet presAssocID="{A80D82AC-3E8E-4695-9800-104EF99F5EEE}" presName="vert1" presStyleCnt="0"/>
      <dgm:spPr/>
    </dgm:pt>
    <dgm:pt modelId="{FFE033C3-414B-4D28-AC5A-B8AAE28CD12B}" type="pres">
      <dgm:prSet presAssocID="{43BB775D-988A-49B2-A7C4-BC774B7F1671}" presName="thickLine" presStyleLbl="alignNode1" presStyleIdx="2" presStyleCnt="4"/>
      <dgm:spPr/>
    </dgm:pt>
    <dgm:pt modelId="{B3C41ED4-26DD-4FDC-99FF-7748B0127BF2}" type="pres">
      <dgm:prSet presAssocID="{43BB775D-988A-49B2-A7C4-BC774B7F1671}" presName="horz1" presStyleCnt="0"/>
      <dgm:spPr/>
    </dgm:pt>
    <dgm:pt modelId="{700B0489-9BC0-4C13-B738-357D3A59F787}" type="pres">
      <dgm:prSet presAssocID="{43BB775D-988A-49B2-A7C4-BC774B7F1671}" presName="tx1" presStyleLbl="revTx" presStyleIdx="2" presStyleCnt="4"/>
      <dgm:spPr/>
    </dgm:pt>
    <dgm:pt modelId="{D61FD00A-126D-40CC-AAB4-771E530D3D9D}" type="pres">
      <dgm:prSet presAssocID="{43BB775D-988A-49B2-A7C4-BC774B7F1671}" presName="vert1" presStyleCnt="0"/>
      <dgm:spPr/>
    </dgm:pt>
    <dgm:pt modelId="{87810EE1-E5E9-4C18-BA0F-A4F0ACE4AC67}" type="pres">
      <dgm:prSet presAssocID="{E2BFEBD6-116E-4B8B-8CCE-A408E9C7BC0A}" presName="thickLine" presStyleLbl="alignNode1" presStyleIdx="3" presStyleCnt="4"/>
      <dgm:spPr/>
    </dgm:pt>
    <dgm:pt modelId="{DD0839D4-6092-44BB-A042-B38FCC04A04D}" type="pres">
      <dgm:prSet presAssocID="{E2BFEBD6-116E-4B8B-8CCE-A408E9C7BC0A}" presName="horz1" presStyleCnt="0"/>
      <dgm:spPr/>
    </dgm:pt>
    <dgm:pt modelId="{65F7FB8B-383C-488B-97FB-DA971D7785B1}" type="pres">
      <dgm:prSet presAssocID="{E2BFEBD6-116E-4B8B-8CCE-A408E9C7BC0A}" presName="tx1" presStyleLbl="revTx" presStyleIdx="3" presStyleCnt="4"/>
      <dgm:spPr/>
    </dgm:pt>
    <dgm:pt modelId="{17CB30D1-27C5-435F-BFBA-77733B044B31}" type="pres">
      <dgm:prSet presAssocID="{E2BFEBD6-116E-4B8B-8CCE-A408E9C7BC0A}" presName="vert1" presStyleCnt="0"/>
      <dgm:spPr/>
    </dgm:pt>
  </dgm:ptLst>
  <dgm:cxnLst>
    <dgm:cxn modelId="{09D97C2C-F727-43D5-A3A9-808379584E9D}" srcId="{57461D41-1556-4CD5-9EC0-0C91779CC53C}" destId="{5661C774-78C6-46B7-8DE7-3D887662D1D9}" srcOrd="0" destOrd="0" parTransId="{6373134E-8C0F-412A-A92D-34C8E71BFDCE}" sibTransId="{F7570505-0B8C-47B9-A4D2-5E2621922891}"/>
    <dgm:cxn modelId="{9263822E-98AC-43CE-93A7-97FFD4BE1998}" srcId="{57461D41-1556-4CD5-9EC0-0C91779CC53C}" destId="{E2BFEBD6-116E-4B8B-8CCE-A408E9C7BC0A}" srcOrd="3" destOrd="0" parTransId="{ED91112F-6BDA-4438-933E-D79447D6E564}" sibTransId="{38A10217-C09F-4572-A69D-42B74DC607DA}"/>
    <dgm:cxn modelId="{68FB905D-2FC4-4344-B361-9BCB46E17D58}" srcId="{57461D41-1556-4CD5-9EC0-0C91779CC53C}" destId="{A80D82AC-3E8E-4695-9800-104EF99F5EEE}" srcOrd="1" destOrd="0" parTransId="{C6B37648-4348-42EC-8207-96F059FFD565}" sibTransId="{AAA13BD2-7C93-4249-9E68-2077A4A37A82}"/>
    <dgm:cxn modelId="{AA126389-9A82-4C61-85E5-BF521E7EDEBD}" type="presOf" srcId="{A80D82AC-3E8E-4695-9800-104EF99F5EEE}" destId="{28BB4D5D-6442-409E-9831-D13D51E00669}" srcOrd="0" destOrd="0" presId="urn:microsoft.com/office/officeart/2008/layout/LinedList"/>
    <dgm:cxn modelId="{E47651A8-1FA1-46E8-89B9-3388CEDE72EE}" type="presOf" srcId="{E2BFEBD6-116E-4B8B-8CCE-A408E9C7BC0A}" destId="{65F7FB8B-383C-488B-97FB-DA971D7785B1}" srcOrd="0" destOrd="0" presId="urn:microsoft.com/office/officeart/2008/layout/LinedList"/>
    <dgm:cxn modelId="{B219F7B2-F566-4FBF-9719-98AC44842507}" type="presOf" srcId="{5661C774-78C6-46B7-8DE7-3D887662D1D9}" destId="{B39C310E-2CB9-41D4-B895-EAB13C16D72D}" srcOrd="0" destOrd="0" presId="urn:microsoft.com/office/officeart/2008/layout/LinedList"/>
    <dgm:cxn modelId="{785215C5-466D-4106-9332-831B5CE7424B}" type="presOf" srcId="{43BB775D-988A-49B2-A7C4-BC774B7F1671}" destId="{700B0489-9BC0-4C13-B738-357D3A59F787}" srcOrd="0" destOrd="0" presId="urn:microsoft.com/office/officeart/2008/layout/LinedList"/>
    <dgm:cxn modelId="{A31F8EC6-4C26-465B-929E-2202DD50DD29}" srcId="{57461D41-1556-4CD5-9EC0-0C91779CC53C}" destId="{43BB775D-988A-49B2-A7C4-BC774B7F1671}" srcOrd="2" destOrd="0" parTransId="{14C5C23B-D95F-4397-9CB5-7EC622C3773A}" sibTransId="{114EC804-01DC-4590-9DE8-42344BD4EC45}"/>
    <dgm:cxn modelId="{F2B809CB-E46F-4E61-9217-1E55E89A100B}" type="presOf" srcId="{57461D41-1556-4CD5-9EC0-0C91779CC53C}" destId="{FDFF4346-3E3C-468C-99FA-40C7153DA953}" srcOrd="0" destOrd="0" presId="urn:microsoft.com/office/officeart/2008/layout/LinedList"/>
    <dgm:cxn modelId="{069203F4-4224-41AC-922C-A2A9A75E7C57}" type="presParOf" srcId="{FDFF4346-3E3C-468C-99FA-40C7153DA953}" destId="{3193BB39-DB02-479B-8FF0-E95F65D91FD9}" srcOrd="0" destOrd="0" presId="urn:microsoft.com/office/officeart/2008/layout/LinedList"/>
    <dgm:cxn modelId="{9F026A6D-2F8E-4E4D-A743-C41087CF3207}" type="presParOf" srcId="{FDFF4346-3E3C-468C-99FA-40C7153DA953}" destId="{365C6D17-1722-404D-99E8-D8CE6609AB55}" srcOrd="1" destOrd="0" presId="urn:microsoft.com/office/officeart/2008/layout/LinedList"/>
    <dgm:cxn modelId="{B2D8C9BC-9910-48CF-BE79-0A269BA48FA9}" type="presParOf" srcId="{365C6D17-1722-404D-99E8-D8CE6609AB55}" destId="{B39C310E-2CB9-41D4-B895-EAB13C16D72D}" srcOrd="0" destOrd="0" presId="urn:microsoft.com/office/officeart/2008/layout/LinedList"/>
    <dgm:cxn modelId="{7608D4E2-A914-464F-9424-B702A3C25BE5}" type="presParOf" srcId="{365C6D17-1722-404D-99E8-D8CE6609AB55}" destId="{C2D47C64-9E59-4894-A262-89B277F776EE}" srcOrd="1" destOrd="0" presId="urn:microsoft.com/office/officeart/2008/layout/LinedList"/>
    <dgm:cxn modelId="{B2E50EC6-FFD1-4C93-8238-3B5EE6F00A22}" type="presParOf" srcId="{FDFF4346-3E3C-468C-99FA-40C7153DA953}" destId="{9BDA8F69-8145-4D20-9575-280C67926E39}" srcOrd="2" destOrd="0" presId="urn:microsoft.com/office/officeart/2008/layout/LinedList"/>
    <dgm:cxn modelId="{0B6E8C07-4FBB-4FE2-912F-7E753142D3CF}" type="presParOf" srcId="{FDFF4346-3E3C-468C-99FA-40C7153DA953}" destId="{8F34BC40-80E4-4FDF-B72A-F6707B4304FD}" srcOrd="3" destOrd="0" presId="urn:microsoft.com/office/officeart/2008/layout/LinedList"/>
    <dgm:cxn modelId="{328E2943-8601-46F9-A4EC-2E9765319C9D}" type="presParOf" srcId="{8F34BC40-80E4-4FDF-B72A-F6707B4304FD}" destId="{28BB4D5D-6442-409E-9831-D13D51E00669}" srcOrd="0" destOrd="0" presId="urn:microsoft.com/office/officeart/2008/layout/LinedList"/>
    <dgm:cxn modelId="{AB3D5053-7C29-46CF-B932-5912A1C4CAB2}" type="presParOf" srcId="{8F34BC40-80E4-4FDF-B72A-F6707B4304FD}" destId="{61DE387F-7E9B-48EB-BCD5-15CC210E055D}" srcOrd="1" destOrd="0" presId="urn:microsoft.com/office/officeart/2008/layout/LinedList"/>
    <dgm:cxn modelId="{A4DED94A-2957-4488-9966-4FD8B2739687}" type="presParOf" srcId="{FDFF4346-3E3C-468C-99FA-40C7153DA953}" destId="{FFE033C3-414B-4D28-AC5A-B8AAE28CD12B}" srcOrd="4" destOrd="0" presId="urn:microsoft.com/office/officeart/2008/layout/LinedList"/>
    <dgm:cxn modelId="{10B79850-2CD5-4F37-B09D-18A434A77AD3}" type="presParOf" srcId="{FDFF4346-3E3C-468C-99FA-40C7153DA953}" destId="{B3C41ED4-26DD-4FDC-99FF-7748B0127BF2}" srcOrd="5" destOrd="0" presId="urn:microsoft.com/office/officeart/2008/layout/LinedList"/>
    <dgm:cxn modelId="{EBEAAD36-168E-4DF8-B7B2-0CB3E87D1C40}" type="presParOf" srcId="{B3C41ED4-26DD-4FDC-99FF-7748B0127BF2}" destId="{700B0489-9BC0-4C13-B738-357D3A59F787}" srcOrd="0" destOrd="0" presId="urn:microsoft.com/office/officeart/2008/layout/LinedList"/>
    <dgm:cxn modelId="{EA8C5368-BD4B-49A3-A296-8A0BE24A6B4F}" type="presParOf" srcId="{B3C41ED4-26DD-4FDC-99FF-7748B0127BF2}" destId="{D61FD00A-126D-40CC-AAB4-771E530D3D9D}" srcOrd="1" destOrd="0" presId="urn:microsoft.com/office/officeart/2008/layout/LinedList"/>
    <dgm:cxn modelId="{7C7835D3-F5BC-4595-A217-83D1709722BA}" type="presParOf" srcId="{FDFF4346-3E3C-468C-99FA-40C7153DA953}" destId="{87810EE1-E5E9-4C18-BA0F-A4F0ACE4AC67}" srcOrd="6" destOrd="0" presId="urn:microsoft.com/office/officeart/2008/layout/LinedList"/>
    <dgm:cxn modelId="{6E0EAB10-CFDF-41E3-B405-3981F252FF50}" type="presParOf" srcId="{FDFF4346-3E3C-468C-99FA-40C7153DA953}" destId="{DD0839D4-6092-44BB-A042-B38FCC04A04D}" srcOrd="7" destOrd="0" presId="urn:microsoft.com/office/officeart/2008/layout/LinedList"/>
    <dgm:cxn modelId="{79676189-79B8-4246-B11B-8608C63ED071}" type="presParOf" srcId="{DD0839D4-6092-44BB-A042-B38FCC04A04D}" destId="{65F7FB8B-383C-488B-97FB-DA971D7785B1}" srcOrd="0" destOrd="0" presId="urn:microsoft.com/office/officeart/2008/layout/LinedList"/>
    <dgm:cxn modelId="{6BEA88E3-DD97-439A-B449-42C64261A715}" type="presParOf" srcId="{DD0839D4-6092-44BB-A042-B38FCC04A04D}" destId="{17CB30D1-27C5-435F-BFBA-77733B044B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461D41-1556-4CD5-9EC0-0C91779CC53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1D7893-AB44-45E9-B9C1-F9B732C5C3B4}">
      <dgm:prSet custT="1"/>
      <dgm:spPr/>
      <dgm:t>
        <a:bodyPr anchor="ctr"/>
        <a:lstStyle/>
        <a:p>
          <a:r>
            <a:rPr lang="en-US" sz="1800" dirty="0">
              <a:solidFill>
                <a:srgbClr val="073E87"/>
              </a:solidFill>
            </a:rPr>
            <a:t>Hire, evaluate and supervise the Executive Director</a:t>
          </a:r>
        </a:p>
      </dgm:t>
    </dgm:pt>
    <dgm:pt modelId="{BBBC3B53-122D-4FAE-8A1B-86BFF0F75D3D}" type="parTrans" cxnId="{73F2FBC9-F3B4-4D5C-AEEB-BFEBCD1AF417}">
      <dgm:prSet/>
      <dgm:spPr/>
      <dgm:t>
        <a:bodyPr/>
        <a:lstStyle/>
        <a:p>
          <a:endParaRPr lang="en-US" sz="1200"/>
        </a:p>
      </dgm:t>
    </dgm:pt>
    <dgm:pt modelId="{F94CBDF4-9A8A-4FBA-BF21-90307D0DB61D}" type="sibTrans" cxnId="{73F2FBC9-F3B4-4D5C-AEEB-BFEBCD1AF417}">
      <dgm:prSet/>
      <dgm:spPr/>
      <dgm:t>
        <a:bodyPr/>
        <a:lstStyle/>
        <a:p>
          <a:endParaRPr lang="en-US" sz="1200"/>
        </a:p>
      </dgm:t>
    </dgm:pt>
    <dgm:pt modelId="{7E231E64-45B0-4816-9AC3-8E0624FCC198}">
      <dgm:prSet custT="1"/>
      <dgm:spPr/>
      <dgm:t>
        <a:bodyPr anchor="ctr"/>
        <a:lstStyle/>
        <a:p>
          <a:r>
            <a:rPr lang="en-US" sz="1800" dirty="0">
              <a:solidFill>
                <a:srgbClr val="073E87"/>
              </a:solidFill>
            </a:rPr>
            <a:t>Review of organizational and programmatic reports </a:t>
          </a:r>
        </a:p>
      </dgm:t>
    </dgm:pt>
    <dgm:pt modelId="{D1C789B0-776A-4B96-A174-A7D950209C4A}" type="parTrans" cxnId="{417228DA-9045-46A9-89CB-85B19DE8B6E6}">
      <dgm:prSet/>
      <dgm:spPr/>
      <dgm:t>
        <a:bodyPr/>
        <a:lstStyle/>
        <a:p>
          <a:endParaRPr lang="en-US" sz="1200"/>
        </a:p>
      </dgm:t>
    </dgm:pt>
    <dgm:pt modelId="{C63CBD50-EDE3-4E15-8790-938400B5E7F7}" type="sibTrans" cxnId="{417228DA-9045-46A9-89CB-85B19DE8B6E6}">
      <dgm:prSet/>
      <dgm:spPr/>
      <dgm:t>
        <a:bodyPr/>
        <a:lstStyle/>
        <a:p>
          <a:endParaRPr lang="en-US" sz="1200"/>
        </a:p>
      </dgm:t>
    </dgm:pt>
    <dgm:pt modelId="{EF08697B-FC6A-4FCB-ADA8-FB80D6120523}">
      <dgm:prSet custT="1"/>
      <dgm:spPr/>
      <dgm:t>
        <a:bodyPr anchor="ctr"/>
        <a:lstStyle/>
        <a:p>
          <a:r>
            <a:rPr lang="en-US" sz="1800" dirty="0">
              <a:solidFill>
                <a:srgbClr val="073E87"/>
              </a:solidFill>
            </a:rPr>
            <a:t>Advocacy for and promotion of the organization</a:t>
          </a:r>
        </a:p>
      </dgm:t>
    </dgm:pt>
    <dgm:pt modelId="{46D58428-EF42-4948-B4A4-A8D5DF5D12DF}" type="parTrans" cxnId="{30E20438-68AD-4552-A497-F5A8F5448902}">
      <dgm:prSet/>
      <dgm:spPr/>
      <dgm:t>
        <a:bodyPr/>
        <a:lstStyle/>
        <a:p>
          <a:endParaRPr lang="en-US" sz="1200"/>
        </a:p>
      </dgm:t>
    </dgm:pt>
    <dgm:pt modelId="{36BA239C-9C35-491B-BB83-215A86D57B01}" type="sibTrans" cxnId="{30E20438-68AD-4552-A497-F5A8F5448902}">
      <dgm:prSet/>
      <dgm:spPr/>
      <dgm:t>
        <a:bodyPr/>
        <a:lstStyle/>
        <a:p>
          <a:endParaRPr lang="en-US" sz="1200"/>
        </a:p>
      </dgm:t>
    </dgm:pt>
    <dgm:pt modelId="{2D8E531D-A4AE-4C33-9BDB-E07D6A62B5F7}">
      <dgm:prSet custT="1"/>
      <dgm:spPr/>
      <dgm:t>
        <a:bodyPr anchor="ctr"/>
        <a:lstStyle/>
        <a:p>
          <a:r>
            <a:rPr lang="en-US" sz="1800" dirty="0">
              <a:solidFill>
                <a:srgbClr val="073E87"/>
              </a:solidFill>
            </a:rPr>
            <a:t>Fundraising and outreach</a:t>
          </a:r>
        </a:p>
      </dgm:t>
    </dgm:pt>
    <dgm:pt modelId="{54397293-7B2D-4F25-A2EC-55B9211D3813}" type="parTrans" cxnId="{C3AEFA7E-F0BD-4212-BE38-73581B156E98}">
      <dgm:prSet/>
      <dgm:spPr/>
      <dgm:t>
        <a:bodyPr/>
        <a:lstStyle/>
        <a:p>
          <a:endParaRPr lang="en-US" sz="1200"/>
        </a:p>
      </dgm:t>
    </dgm:pt>
    <dgm:pt modelId="{0BBEE878-1521-428A-9C0F-911E27BEA788}" type="sibTrans" cxnId="{C3AEFA7E-F0BD-4212-BE38-73581B156E98}">
      <dgm:prSet/>
      <dgm:spPr/>
      <dgm:t>
        <a:bodyPr/>
        <a:lstStyle/>
        <a:p>
          <a:endParaRPr lang="en-US" sz="1200"/>
        </a:p>
      </dgm:t>
    </dgm:pt>
    <dgm:pt modelId="{FDFF4346-3E3C-468C-99FA-40C7153DA953}" type="pres">
      <dgm:prSet presAssocID="{57461D41-1556-4CD5-9EC0-0C91779CC53C}" presName="vert0" presStyleCnt="0">
        <dgm:presLayoutVars>
          <dgm:dir/>
          <dgm:animOne val="branch"/>
          <dgm:animLvl val="lvl"/>
        </dgm:presLayoutVars>
      </dgm:prSet>
      <dgm:spPr/>
    </dgm:pt>
    <dgm:pt modelId="{0BAFCB44-2855-46E4-9D92-AF5A2D86749A}" type="pres">
      <dgm:prSet presAssocID="{C01D7893-AB44-45E9-B9C1-F9B732C5C3B4}" presName="thickLine" presStyleLbl="alignNode1" presStyleIdx="0" presStyleCnt="4"/>
      <dgm:spPr/>
    </dgm:pt>
    <dgm:pt modelId="{C6678208-4DC4-4FEF-B439-25F322466C7E}" type="pres">
      <dgm:prSet presAssocID="{C01D7893-AB44-45E9-B9C1-F9B732C5C3B4}" presName="horz1" presStyleCnt="0"/>
      <dgm:spPr/>
    </dgm:pt>
    <dgm:pt modelId="{80AC3A01-E0B5-4435-8961-6CE124ADC347}" type="pres">
      <dgm:prSet presAssocID="{C01D7893-AB44-45E9-B9C1-F9B732C5C3B4}" presName="tx1" presStyleLbl="revTx" presStyleIdx="0" presStyleCnt="4" custLinFactNeighborX="-12500" custLinFactNeighborY="-90000"/>
      <dgm:spPr/>
    </dgm:pt>
    <dgm:pt modelId="{DFCE2F86-E958-4C93-8D95-435942500269}" type="pres">
      <dgm:prSet presAssocID="{C01D7893-AB44-45E9-B9C1-F9B732C5C3B4}" presName="vert1" presStyleCnt="0"/>
      <dgm:spPr/>
    </dgm:pt>
    <dgm:pt modelId="{AE8640FD-CED8-435A-9963-A636E48EA338}" type="pres">
      <dgm:prSet presAssocID="{7E231E64-45B0-4816-9AC3-8E0624FCC198}" presName="thickLine" presStyleLbl="alignNode1" presStyleIdx="1" presStyleCnt="4"/>
      <dgm:spPr/>
    </dgm:pt>
    <dgm:pt modelId="{1D1C205C-E93F-4D56-853D-CFFE94F063CD}" type="pres">
      <dgm:prSet presAssocID="{7E231E64-45B0-4816-9AC3-8E0624FCC198}" presName="horz1" presStyleCnt="0"/>
      <dgm:spPr/>
    </dgm:pt>
    <dgm:pt modelId="{03CCCF90-5C1F-466D-B1F6-1317A1F15FD8}" type="pres">
      <dgm:prSet presAssocID="{7E231E64-45B0-4816-9AC3-8E0624FCC198}" presName="tx1" presStyleLbl="revTx" presStyleIdx="1" presStyleCnt="4"/>
      <dgm:spPr/>
    </dgm:pt>
    <dgm:pt modelId="{96F9A4B6-FFCA-46DB-AD5A-3E1501532A5F}" type="pres">
      <dgm:prSet presAssocID="{7E231E64-45B0-4816-9AC3-8E0624FCC198}" presName="vert1" presStyleCnt="0"/>
      <dgm:spPr/>
    </dgm:pt>
    <dgm:pt modelId="{20FB8E8C-5013-4474-911D-EEF3F70C0172}" type="pres">
      <dgm:prSet presAssocID="{EF08697B-FC6A-4FCB-ADA8-FB80D6120523}" presName="thickLine" presStyleLbl="alignNode1" presStyleIdx="2" presStyleCnt="4"/>
      <dgm:spPr/>
    </dgm:pt>
    <dgm:pt modelId="{45003491-E98D-47B5-B8A2-56A3687C9C99}" type="pres">
      <dgm:prSet presAssocID="{EF08697B-FC6A-4FCB-ADA8-FB80D6120523}" presName="horz1" presStyleCnt="0"/>
      <dgm:spPr/>
    </dgm:pt>
    <dgm:pt modelId="{0BE604D1-F695-4394-B52C-D2A7201D2965}" type="pres">
      <dgm:prSet presAssocID="{EF08697B-FC6A-4FCB-ADA8-FB80D6120523}" presName="tx1" presStyleLbl="revTx" presStyleIdx="2" presStyleCnt="4"/>
      <dgm:spPr/>
    </dgm:pt>
    <dgm:pt modelId="{0CF0C0AA-44CD-4FF6-B2E3-3B4BF0DD6956}" type="pres">
      <dgm:prSet presAssocID="{EF08697B-FC6A-4FCB-ADA8-FB80D6120523}" presName="vert1" presStyleCnt="0"/>
      <dgm:spPr/>
    </dgm:pt>
    <dgm:pt modelId="{2B7978FE-2971-41C1-B2ED-4E18FE20220F}" type="pres">
      <dgm:prSet presAssocID="{2D8E531D-A4AE-4C33-9BDB-E07D6A62B5F7}" presName="thickLine" presStyleLbl="alignNode1" presStyleIdx="3" presStyleCnt="4"/>
      <dgm:spPr/>
    </dgm:pt>
    <dgm:pt modelId="{A7FDFD35-97B6-4578-9A91-F9B0DBFC4A94}" type="pres">
      <dgm:prSet presAssocID="{2D8E531D-A4AE-4C33-9BDB-E07D6A62B5F7}" presName="horz1" presStyleCnt="0"/>
      <dgm:spPr/>
    </dgm:pt>
    <dgm:pt modelId="{4382E5FB-BE9F-41F7-B320-69F5C38F2A70}" type="pres">
      <dgm:prSet presAssocID="{2D8E531D-A4AE-4C33-9BDB-E07D6A62B5F7}" presName="tx1" presStyleLbl="revTx" presStyleIdx="3" presStyleCnt="4"/>
      <dgm:spPr/>
    </dgm:pt>
    <dgm:pt modelId="{CBA69515-6204-4D8B-85A2-45B69851636B}" type="pres">
      <dgm:prSet presAssocID="{2D8E531D-A4AE-4C33-9BDB-E07D6A62B5F7}" presName="vert1" presStyleCnt="0"/>
      <dgm:spPr/>
    </dgm:pt>
  </dgm:ptLst>
  <dgm:cxnLst>
    <dgm:cxn modelId="{B94A0B34-2B5A-4C08-A7A1-82925DF24CEE}" type="presOf" srcId="{57461D41-1556-4CD5-9EC0-0C91779CC53C}" destId="{FDFF4346-3E3C-468C-99FA-40C7153DA953}" srcOrd="0" destOrd="0" presId="urn:microsoft.com/office/officeart/2008/layout/LinedList"/>
    <dgm:cxn modelId="{30E20438-68AD-4552-A497-F5A8F5448902}" srcId="{57461D41-1556-4CD5-9EC0-0C91779CC53C}" destId="{EF08697B-FC6A-4FCB-ADA8-FB80D6120523}" srcOrd="2" destOrd="0" parTransId="{46D58428-EF42-4948-B4A4-A8D5DF5D12DF}" sibTransId="{36BA239C-9C35-491B-BB83-215A86D57B01}"/>
    <dgm:cxn modelId="{31783760-A953-4659-8A21-DF37FBF700B6}" type="presOf" srcId="{2D8E531D-A4AE-4C33-9BDB-E07D6A62B5F7}" destId="{4382E5FB-BE9F-41F7-B320-69F5C38F2A70}" srcOrd="0" destOrd="0" presId="urn:microsoft.com/office/officeart/2008/layout/LinedList"/>
    <dgm:cxn modelId="{C3AEFA7E-F0BD-4212-BE38-73581B156E98}" srcId="{57461D41-1556-4CD5-9EC0-0C91779CC53C}" destId="{2D8E531D-A4AE-4C33-9BDB-E07D6A62B5F7}" srcOrd="3" destOrd="0" parTransId="{54397293-7B2D-4F25-A2EC-55B9211D3813}" sibTransId="{0BBEE878-1521-428A-9C0F-911E27BEA788}"/>
    <dgm:cxn modelId="{A031EE82-DE03-4E1A-83C4-DD392C1809AE}" type="presOf" srcId="{EF08697B-FC6A-4FCB-ADA8-FB80D6120523}" destId="{0BE604D1-F695-4394-B52C-D2A7201D2965}" srcOrd="0" destOrd="0" presId="urn:microsoft.com/office/officeart/2008/layout/LinedList"/>
    <dgm:cxn modelId="{2DC84185-CE00-40F6-A68C-ACA4345E262B}" type="presOf" srcId="{C01D7893-AB44-45E9-B9C1-F9B732C5C3B4}" destId="{80AC3A01-E0B5-4435-8961-6CE124ADC347}" srcOrd="0" destOrd="0" presId="urn:microsoft.com/office/officeart/2008/layout/LinedList"/>
    <dgm:cxn modelId="{73F2FBC9-F3B4-4D5C-AEEB-BFEBCD1AF417}" srcId="{57461D41-1556-4CD5-9EC0-0C91779CC53C}" destId="{C01D7893-AB44-45E9-B9C1-F9B732C5C3B4}" srcOrd="0" destOrd="0" parTransId="{BBBC3B53-122D-4FAE-8A1B-86BFF0F75D3D}" sibTransId="{F94CBDF4-9A8A-4FBA-BF21-90307D0DB61D}"/>
    <dgm:cxn modelId="{417228DA-9045-46A9-89CB-85B19DE8B6E6}" srcId="{57461D41-1556-4CD5-9EC0-0C91779CC53C}" destId="{7E231E64-45B0-4816-9AC3-8E0624FCC198}" srcOrd="1" destOrd="0" parTransId="{D1C789B0-776A-4B96-A174-A7D950209C4A}" sibTransId="{C63CBD50-EDE3-4E15-8790-938400B5E7F7}"/>
    <dgm:cxn modelId="{1BEEEBED-6C9E-4DB2-B0AF-DA69EDC93898}" type="presOf" srcId="{7E231E64-45B0-4816-9AC3-8E0624FCC198}" destId="{03CCCF90-5C1F-466D-B1F6-1317A1F15FD8}" srcOrd="0" destOrd="0" presId="urn:microsoft.com/office/officeart/2008/layout/LinedList"/>
    <dgm:cxn modelId="{63908A12-537A-467D-9D32-BF0DF4AE9801}" type="presParOf" srcId="{FDFF4346-3E3C-468C-99FA-40C7153DA953}" destId="{0BAFCB44-2855-46E4-9D92-AF5A2D86749A}" srcOrd="0" destOrd="0" presId="urn:microsoft.com/office/officeart/2008/layout/LinedList"/>
    <dgm:cxn modelId="{CF65C5B3-6D5B-4EB3-8F6D-42469FBA59CB}" type="presParOf" srcId="{FDFF4346-3E3C-468C-99FA-40C7153DA953}" destId="{C6678208-4DC4-4FEF-B439-25F322466C7E}" srcOrd="1" destOrd="0" presId="urn:microsoft.com/office/officeart/2008/layout/LinedList"/>
    <dgm:cxn modelId="{A68B3259-F63D-44E8-B89D-AF023E0C7ECA}" type="presParOf" srcId="{C6678208-4DC4-4FEF-B439-25F322466C7E}" destId="{80AC3A01-E0B5-4435-8961-6CE124ADC347}" srcOrd="0" destOrd="0" presId="urn:microsoft.com/office/officeart/2008/layout/LinedList"/>
    <dgm:cxn modelId="{A74B5E3F-7C54-4C1F-8C4A-90355D966312}" type="presParOf" srcId="{C6678208-4DC4-4FEF-B439-25F322466C7E}" destId="{DFCE2F86-E958-4C93-8D95-435942500269}" srcOrd="1" destOrd="0" presId="urn:microsoft.com/office/officeart/2008/layout/LinedList"/>
    <dgm:cxn modelId="{7C5DFDDF-A40E-4092-B5CA-AF152928E50A}" type="presParOf" srcId="{FDFF4346-3E3C-468C-99FA-40C7153DA953}" destId="{AE8640FD-CED8-435A-9963-A636E48EA338}" srcOrd="2" destOrd="0" presId="urn:microsoft.com/office/officeart/2008/layout/LinedList"/>
    <dgm:cxn modelId="{C13EC85A-3C3D-4728-A4C7-B32527BB996A}" type="presParOf" srcId="{FDFF4346-3E3C-468C-99FA-40C7153DA953}" destId="{1D1C205C-E93F-4D56-853D-CFFE94F063CD}" srcOrd="3" destOrd="0" presId="urn:microsoft.com/office/officeart/2008/layout/LinedList"/>
    <dgm:cxn modelId="{41604C1C-FE6A-425F-91CE-D6C8B75C7610}" type="presParOf" srcId="{1D1C205C-E93F-4D56-853D-CFFE94F063CD}" destId="{03CCCF90-5C1F-466D-B1F6-1317A1F15FD8}" srcOrd="0" destOrd="0" presId="urn:microsoft.com/office/officeart/2008/layout/LinedList"/>
    <dgm:cxn modelId="{9B3271D5-76A1-4C03-BC98-BB5594AD703B}" type="presParOf" srcId="{1D1C205C-E93F-4D56-853D-CFFE94F063CD}" destId="{96F9A4B6-FFCA-46DB-AD5A-3E1501532A5F}" srcOrd="1" destOrd="0" presId="urn:microsoft.com/office/officeart/2008/layout/LinedList"/>
    <dgm:cxn modelId="{CA59E55E-AD7E-4BCE-AEB1-3B4C37608647}" type="presParOf" srcId="{FDFF4346-3E3C-468C-99FA-40C7153DA953}" destId="{20FB8E8C-5013-4474-911D-EEF3F70C0172}" srcOrd="4" destOrd="0" presId="urn:microsoft.com/office/officeart/2008/layout/LinedList"/>
    <dgm:cxn modelId="{4A41F4B1-39DA-4163-90AB-AE17B1716620}" type="presParOf" srcId="{FDFF4346-3E3C-468C-99FA-40C7153DA953}" destId="{45003491-E98D-47B5-B8A2-56A3687C9C99}" srcOrd="5" destOrd="0" presId="urn:microsoft.com/office/officeart/2008/layout/LinedList"/>
    <dgm:cxn modelId="{BE05D8D7-BF26-449A-995B-E8D7FBC0A823}" type="presParOf" srcId="{45003491-E98D-47B5-B8A2-56A3687C9C99}" destId="{0BE604D1-F695-4394-B52C-D2A7201D2965}" srcOrd="0" destOrd="0" presId="urn:microsoft.com/office/officeart/2008/layout/LinedList"/>
    <dgm:cxn modelId="{474DFAD6-04FC-43F8-8508-32955B57FF35}" type="presParOf" srcId="{45003491-E98D-47B5-B8A2-56A3687C9C99}" destId="{0CF0C0AA-44CD-4FF6-B2E3-3B4BF0DD6956}" srcOrd="1" destOrd="0" presId="urn:microsoft.com/office/officeart/2008/layout/LinedList"/>
    <dgm:cxn modelId="{AA30B4A9-9BA8-4B29-9076-DCC8258D6815}" type="presParOf" srcId="{FDFF4346-3E3C-468C-99FA-40C7153DA953}" destId="{2B7978FE-2971-41C1-B2ED-4E18FE20220F}" srcOrd="6" destOrd="0" presId="urn:microsoft.com/office/officeart/2008/layout/LinedList"/>
    <dgm:cxn modelId="{7D941B06-3324-4468-A08A-6C5070076073}" type="presParOf" srcId="{FDFF4346-3E3C-468C-99FA-40C7153DA953}" destId="{A7FDFD35-97B6-4578-9A91-F9B0DBFC4A94}" srcOrd="7" destOrd="0" presId="urn:microsoft.com/office/officeart/2008/layout/LinedList"/>
    <dgm:cxn modelId="{415B12CA-CFDB-4626-9556-B3848B468D47}" type="presParOf" srcId="{A7FDFD35-97B6-4578-9A91-F9B0DBFC4A94}" destId="{4382E5FB-BE9F-41F7-B320-69F5C38F2A70}" srcOrd="0" destOrd="0" presId="urn:microsoft.com/office/officeart/2008/layout/LinedList"/>
    <dgm:cxn modelId="{D809634A-A0CA-44FB-845F-8912A3F125C6}" type="presParOf" srcId="{A7FDFD35-97B6-4578-9A91-F9B0DBFC4A94}" destId="{CBA69515-6204-4D8B-85A2-45B69851636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AD148B-5A05-41C0-B086-D0CB12F36BE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4B45F3-A7A1-421E-BA6F-B80B3A67D6AC}">
      <dgm:prSet custT="1"/>
      <dgm:spPr/>
      <dgm:t>
        <a:bodyPr anchor="t"/>
        <a:lstStyle/>
        <a:p>
          <a:pPr algn="ctr"/>
          <a:r>
            <a:rPr lang="en-US" sz="1600" dirty="0">
              <a:solidFill>
                <a:srgbClr val="073E87"/>
              </a:solidFill>
            </a:rPr>
            <a:t>Help communicate and promote BIAV’s mission and programs to the community, legislators, policymakers, and program funders </a:t>
          </a:r>
        </a:p>
      </dgm:t>
    </dgm:pt>
    <dgm:pt modelId="{3B385CA2-90AA-4902-A878-41396F35072F}" type="sibTrans" cxnId="{C4D59C54-924F-41CC-BA46-76638027C3DE}">
      <dgm:prSet/>
      <dgm:spPr/>
      <dgm:t>
        <a:bodyPr/>
        <a:lstStyle/>
        <a:p>
          <a:pPr algn="l"/>
          <a:endParaRPr lang="en-US" sz="4000"/>
        </a:p>
      </dgm:t>
    </dgm:pt>
    <dgm:pt modelId="{1D0ACE01-56A4-4BCB-9D4E-5A4DED70E7B2}" type="parTrans" cxnId="{C4D59C54-924F-41CC-BA46-76638027C3DE}">
      <dgm:prSet/>
      <dgm:spPr/>
      <dgm:t>
        <a:bodyPr/>
        <a:lstStyle/>
        <a:p>
          <a:pPr algn="l"/>
          <a:endParaRPr lang="en-US" sz="4000"/>
        </a:p>
      </dgm:t>
    </dgm:pt>
    <dgm:pt modelId="{B6E5201E-323A-4C6B-BA9E-4600065DB7AB}">
      <dgm:prSet custT="1"/>
      <dgm:spPr/>
      <dgm:t>
        <a:bodyPr anchor="t"/>
        <a:lstStyle/>
        <a:p>
          <a:pPr algn="ctr"/>
          <a:r>
            <a:rPr lang="en-US" sz="1600">
              <a:solidFill>
                <a:srgbClr val="073E87"/>
              </a:solidFill>
            </a:rPr>
            <a:t>Be </a:t>
          </a:r>
          <a:r>
            <a:rPr lang="en-US" sz="1600" dirty="0">
              <a:solidFill>
                <a:srgbClr val="073E87"/>
              </a:solidFill>
            </a:rPr>
            <a:t>alert to community concerns that can be or should be addressed by BIAV’s mission, objectives, and programs</a:t>
          </a:r>
        </a:p>
      </dgm:t>
    </dgm:pt>
    <dgm:pt modelId="{DD57B6E7-DBB1-4FAA-9A4E-FA56ED7E4121}" type="sibTrans" cxnId="{06254CFD-C912-473F-AA67-3FAB50D52882}">
      <dgm:prSet/>
      <dgm:spPr/>
      <dgm:t>
        <a:bodyPr/>
        <a:lstStyle/>
        <a:p>
          <a:pPr algn="l"/>
          <a:endParaRPr lang="en-US" sz="4000"/>
        </a:p>
      </dgm:t>
    </dgm:pt>
    <dgm:pt modelId="{A33D9E2C-5E1A-434D-976C-D99810735EDC}" type="parTrans" cxnId="{06254CFD-C912-473F-AA67-3FAB50D52882}">
      <dgm:prSet/>
      <dgm:spPr/>
      <dgm:t>
        <a:bodyPr/>
        <a:lstStyle/>
        <a:p>
          <a:pPr algn="l"/>
          <a:endParaRPr lang="en-US" sz="4000"/>
        </a:p>
      </dgm:t>
    </dgm:pt>
    <dgm:pt modelId="{ED4BDA92-79A5-4165-B29C-5F8FE6D501C1}">
      <dgm:prSet custT="1"/>
      <dgm:spPr/>
      <dgm:t>
        <a:bodyPr anchor="t"/>
        <a:lstStyle/>
        <a:p>
          <a:pPr algn="ctr"/>
          <a:r>
            <a:rPr lang="en-US" sz="1600">
              <a:solidFill>
                <a:srgbClr val="073E87"/>
              </a:solidFill>
            </a:rPr>
            <a:t>Participate </a:t>
          </a:r>
          <a:r>
            <a:rPr lang="en-US" sz="1600" dirty="0">
              <a:solidFill>
                <a:srgbClr val="073E87"/>
              </a:solidFill>
            </a:rPr>
            <a:t>on a standing committee of the board and serve on ad-hoc committees as necessary</a:t>
          </a:r>
        </a:p>
      </dgm:t>
    </dgm:pt>
    <dgm:pt modelId="{B2500E5B-C734-4FA9-B7AE-27CCCF9096B6}" type="sibTrans" cxnId="{95BDD335-64EA-458F-91C7-BE48055E2D33}">
      <dgm:prSet/>
      <dgm:spPr/>
      <dgm:t>
        <a:bodyPr/>
        <a:lstStyle/>
        <a:p>
          <a:pPr algn="l"/>
          <a:endParaRPr lang="en-US" sz="4000"/>
        </a:p>
      </dgm:t>
    </dgm:pt>
    <dgm:pt modelId="{D0A5F43F-2383-46E0-8DFB-8C416CE1E65D}" type="parTrans" cxnId="{95BDD335-64EA-458F-91C7-BE48055E2D33}">
      <dgm:prSet/>
      <dgm:spPr/>
      <dgm:t>
        <a:bodyPr/>
        <a:lstStyle/>
        <a:p>
          <a:pPr algn="l"/>
          <a:endParaRPr lang="en-US" sz="4000"/>
        </a:p>
      </dgm:t>
    </dgm:pt>
    <dgm:pt modelId="{F13F0981-6E55-4372-88BB-C1A41D46DBBA}">
      <dgm:prSet phldrT="[Text]" custT="1"/>
      <dgm:spPr/>
      <dgm:t>
        <a:bodyPr anchor="t"/>
        <a:lstStyle/>
        <a:p>
          <a:pPr algn="ctr"/>
          <a:r>
            <a:rPr lang="en-US" sz="1600">
              <a:solidFill>
                <a:srgbClr val="073E87"/>
              </a:solidFill>
            </a:rPr>
            <a:t>Attend </a:t>
          </a:r>
          <a:r>
            <a:rPr lang="en-US" sz="1600" dirty="0">
              <a:solidFill>
                <a:srgbClr val="073E87"/>
              </a:solidFill>
            </a:rPr>
            <a:t>and participate in meetings and special events on a regular basis.</a:t>
          </a:r>
          <a:endParaRPr lang="en-US" sz="1600" dirty="0"/>
        </a:p>
      </dgm:t>
    </dgm:pt>
    <dgm:pt modelId="{4BA0D889-61B9-45BD-87D9-F845C28A0E82}" type="sibTrans" cxnId="{D53066D5-8A7E-4335-8B7E-171F909CD435}">
      <dgm:prSet/>
      <dgm:spPr/>
      <dgm:t>
        <a:bodyPr/>
        <a:lstStyle/>
        <a:p>
          <a:pPr algn="l"/>
          <a:endParaRPr lang="en-US" sz="4000"/>
        </a:p>
      </dgm:t>
    </dgm:pt>
    <dgm:pt modelId="{3E70EED1-7F7E-4BB1-B964-C729B11D2D08}" type="parTrans" cxnId="{D53066D5-8A7E-4335-8B7E-171F909CD435}">
      <dgm:prSet/>
      <dgm:spPr/>
      <dgm:t>
        <a:bodyPr/>
        <a:lstStyle/>
        <a:p>
          <a:pPr algn="l"/>
          <a:endParaRPr lang="en-US" sz="4000"/>
        </a:p>
      </dgm:t>
    </dgm:pt>
    <dgm:pt modelId="{481CEFD1-5D3E-418A-B283-41B735079431}" type="pres">
      <dgm:prSet presAssocID="{D1AD148B-5A05-41C0-B086-D0CB12F36BEE}" presName="theList" presStyleCnt="0">
        <dgm:presLayoutVars>
          <dgm:dir/>
          <dgm:animLvl val="lvl"/>
          <dgm:resizeHandles val="exact"/>
        </dgm:presLayoutVars>
      </dgm:prSet>
      <dgm:spPr/>
    </dgm:pt>
    <dgm:pt modelId="{2C7E56E7-C044-40F5-9590-67D11223CCEC}" type="pres">
      <dgm:prSet presAssocID="{F13F0981-6E55-4372-88BB-C1A41D46DBBA}" presName="compNode" presStyleCnt="0"/>
      <dgm:spPr/>
    </dgm:pt>
    <dgm:pt modelId="{7398E375-7580-4F69-9138-0282051A4BFA}" type="pres">
      <dgm:prSet presAssocID="{F13F0981-6E55-4372-88BB-C1A41D46DBBA}" presName="aNode" presStyleLbl="bgShp" presStyleIdx="0" presStyleCnt="4" custLinFactNeighborY="522"/>
      <dgm:spPr/>
    </dgm:pt>
    <dgm:pt modelId="{F290E59F-45FB-493D-910A-6329A19DB67C}" type="pres">
      <dgm:prSet presAssocID="{F13F0981-6E55-4372-88BB-C1A41D46DBBA}" presName="textNode" presStyleLbl="bgShp" presStyleIdx="0" presStyleCnt="4"/>
      <dgm:spPr/>
    </dgm:pt>
    <dgm:pt modelId="{CC1B67D7-066D-485B-9233-BA86A34008C2}" type="pres">
      <dgm:prSet presAssocID="{F13F0981-6E55-4372-88BB-C1A41D46DBBA}" presName="compChildNode" presStyleCnt="0"/>
      <dgm:spPr/>
    </dgm:pt>
    <dgm:pt modelId="{199C827A-64F9-426B-937E-E67C3C5F1036}" type="pres">
      <dgm:prSet presAssocID="{F13F0981-6E55-4372-88BB-C1A41D46DBBA}" presName="theInnerList" presStyleCnt="0"/>
      <dgm:spPr/>
    </dgm:pt>
    <dgm:pt modelId="{469A2EBC-2DB2-4DC8-8313-E35B38FA6445}" type="pres">
      <dgm:prSet presAssocID="{F13F0981-6E55-4372-88BB-C1A41D46DBBA}" presName="aSpace" presStyleCnt="0"/>
      <dgm:spPr/>
    </dgm:pt>
    <dgm:pt modelId="{53EBDED3-FAFD-46D2-8CA5-764B05E3BB7C}" type="pres">
      <dgm:prSet presAssocID="{ED4BDA92-79A5-4165-B29C-5F8FE6D501C1}" presName="compNode" presStyleCnt="0"/>
      <dgm:spPr/>
    </dgm:pt>
    <dgm:pt modelId="{246F6DB8-CF21-4393-B7AB-74E9D9791FD2}" type="pres">
      <dgm:prSet presAssocID="{ED4BDA92-79A5-4165-B29C-5F8FE6D501C1}" presName="aNode" presStyleLbl="bgShp" presStyleIdx="1" presStyleCnt="4"/>
      <dgm:spPr/>
    </dgm:pt>
    <dgm:pt modelId="{AE591C9D-4FF2-4837-9DB1-63064412D0C6}" type="pres">
      <dgm:prSet presAssocID="{ED4BDA92-79A5-4165-B29C-5F8FE6D501C1}" presName="textNode" presStyleLbl="bgShp" presStyleIdx="1" presStyleCnt="4"/>
      <dgm:spPr/>
    </dgm:pt>
    <dgm:pt modelId="{A6B578A7-13F8-4528-9C92-432236F29AB7}" type="pres">
      <dgm:prSet presAssocID="{ED4BDA92-79A5-4165-B29C-5F8FE6D501C1}" presName="compChildNode" presStyleCnt="0"/>
      <dgm:spPr/>
    </dgm:pt>
    <dgm:pt modelId="{B0E2949E-9BAB-4EDA-B233-85386ABF85EC}" type="pres">
      <dgm:prSet presAssocID="{ED4BDA92-79A5-4165-B29C-5F8FE6D501C1}" presName="theInnerList" presStyleCnt="0"/>
      <dgm:spPr/>
    </dgm:pt>
    <dgm:pt modelId="{FC51F45F-A9C7-4726-8BBC-8067530F7857}" type="pres">
      <dgm:prSet presAssocID="{ED4BDA92-79A5-4165-B29C-5F8FE6D501C1}" presName="aSpace" presStyleCnt="0"/>
      <dgm:spPr/>
    </dgm:pt>
    <dgm:pt modelId="{F2B0D0FC-71C4-4FC7-AA48-BCDA62050CA3}" type="pres">
      <dgm:prSet presAssocID="{B6E5201E-323A-4C6B-BA9E-4600065DB7AB}" presName="compNode" presStyleCnt="0"/>
      <dgm:spPr/>
    </dgm:pt>
    <dgm:pt modelId="{9E16B613-C787-4F57-9F63-95D7CA5F58BA}" type="pres">
      <dgm:prSet presAssocID="{B6E5201E-323A-4C6B-BA9E-4600065DB7AB}" presName="aNode" presStyleLbl="bgShp" presStyleIdx="2" presStyleCnt="4"/>
      <dgm:spPr/>
    </dgm:pt>
    <dgm:pt modelId="{D28E0FC4-49A8-4CDF-A583-2F5E317234A6}" type="pres">
      <dgm:prSet presAssocID="{B6E5201E-323A-4C6B-BA9E-4600065DB7AB}" presName="textNode" presStyleLbl="bgShp" presStyleIdx="2" presStyleCnt="4"/>
      <dgm:spPr/>
    </dgm:pt>
    <dgm:pt modelId="{7CBDB38D-D463-45A2-A421-E1A9E40045AF}" type="pres">
      <dgm:prSet presAssocID="{B6E5201E-323A-4C6B-BA9E-4600065DB7AB}" presName="compChildNode" presStyleCnt="0"/>
      <dgm:spPr/>
    </dgm:pt>
    <dgm:pt modelId="{6F99A57C-B9E2-487B-8BAD-2893C8D84035}" type="pres">
      <dgm:prSet presAssocID="{B6E5201E-323A-4C6B-BA9E-4600065DB7AB}" presName="theInnerList" presStyleCnt="0"/>
      <dgm:spPr/>
    </dgm:pt>
    <dgm:pt modelId="{6F5DB12D-ED80-4E5F-9D4F-3ACEF978832A}" type="pres">
      <dgm:prSet presAssocID="{B6E5201E-323A-4C6B-BA9E-4600065DB7AB}" presName="aSpace" presStyleCnt="0"/>
      <dgm:spPr/>
    </dgm:pt>
    <dgm:pt modelId="{575BEF6B-8D3F-42A4-B23F-A7D56A7F170B}" type="pres">
      <dgm:prSet presAssocID="{3E4B45F3-A7A1-421E-BA6F-B80B3A67D6AC}" presName="compNode" presStyleCnt="0"/>
      <dgm:spPr/>
    </dgm:pt>
    <dgm:pt modelId="{AA43E237-D6A8-41E7-9F44-AD255CB9AFD1}" type="pres">
      <dgm:prSet presAssocID="{3E4B45F3-A7A1-421E-BA6F-B80B3A67D6AC}" presName="aNode" presStyleLbl="bgShp" presStyleIdx="3" presStyleCnt="4"/>
      <dgm:spPr/>
    </dgm:pt>
    <dgm:pt modelId="{A0200375-5CC7-40B4-B2D9-EC5843B7DDC9}" type="pres">
      <dgm:prSet presAssocID="{3E4B45F3-A7A1-421E-BA6F-B80B3A67D6AC}" presName="textNode" presStyleLbl="bgShp" presStyleIdx="3" presStyleCnt="4"/>
      <dgm:spPr/>
    </dgm:pt>
    <dgm:pt modelId="{4289D2C8-1995-4D0C-880C-E1AF54DAA088}" type="pres">
      <dgm:prSet presAssocID="{3E4B45F3-A7A1-421E-BA6F-B80B3A67D6AC}" presName="compChildNode" presStyleCnt="0"/>
      <dgm:spPr/>
    </dgm:pt>
    <dgm:pt modelId="{32A9E9CD-90F0-4B75-B1BE-E6DF99B6CB25}" type="pres">
      <dgm:prSet presAssocID="{3E4B45F3-A7A1-421E-BA6F-B80B3A67D6AC}" presName="theInnerList" presStyleCnt="0"/>
      <dgm:spPr/>
    </dgm:pt>
  </dgm:ptLst>
  <dgm:cxnLst>
    <dgm:cxn modelId="{68A09B1D-7C0D-44F5-AA70-9FB8411CEB40}" type="presOf" srcId="{B6E5201E-323A-4C6B-BA9E-4600065DB7AB}" destId="{D28E0FC4-49A8-4CDF-A583-2F5E317234A6}" srcOrd="1" destOrd="0" presId="urn:microsoft.com/office/officeart/2005/8/layout/lProcess2"/>
    <dgm:cxn modelId="{09F1E429-02B4-4234-B0BB-190017C47359}" type="presOf" srcId="{ED4BDA92-79A5-4165-B29C-5F8FE6D501C1}" destId="{AE591C9D-4FF2-4837-9DB1-63064412D0C6}" srcOrd="1" destOrd="0" presId="urn:microsoft.com/office/officeart/2005/8/layout/lProcess2"/>
    <dgm:cxn modelId="{95BDD335-64EA-458F-91C7-BE48055E2D33}" srcId="{D1AD148B-5A05-41C0-B086-D0CB12F36BEE}" destId="{ED4BDA92-79A5-4165-B29C-5F8FE6D501C1}" srcOrd="1" destOrd="0" parTransId="{D0A5F43F-2383-46E0-8DFB-8C416CE1E65D}" sibTransId="{B2500E5B-C734-4FA9-B7AE-27CCCF9096B6}"/>
    <dgm:cxn modelId="{AE25E345-CC2E-4C44-BC51-DCDD8A616ACC}" type="presOf" srcId="{B6E5201E-323A-4C6B-BA9E-4600065DB7AB}" destId="{9E16B613-C787-4F57-9F63-95D7CA5F58BA}" srcOrd="0" destOrd="0" presId="urn:microsoft.com/office/officeart/2005/8/layout/lProcess2"/>
    <dgm:cxn modelId="{5C7FEE73-F3EA-4A14-B5CE-6758F2FEB891}" type="presOf" srcId="{F13F0981-6E55-4372-88BB-C1A41D46DBBA}" destId="{F290E59F-45FB-493D-910A-6329A19DB67C}" srcOrd="1" destOrd="0" presId="urn:microsoft.com/office/officeart/2005/8/layout/lProcess2"/>
    <dgm:cxn modelId="{C4D59C54-924F-41CC-BA46-76638027C3DE}" srcId="{D1AD148B-5A05-41C0-B086-D0CB12F36BEE}" destId="{3E4B45F3-A7A1-421E-BA6F-B80B3A67D6AC}" srcOrd="3" destOrd="0" parTransId="{1D0ACE01-56A4-4BCB-9D4E-5A4DED70E7B2}" sibTransId="{3B385CA2-90AA-4902-A878-41396F35072F}"/>
    <dgm:cxn modelId="{42580F83-30C7-4641-B69E-625800700288}" type="presOf" srcId="{D1AD148B-5A05-41C0-B086-D0CB12F36BEE}" destId="{481CEFD1-5D3E-418A-B283-41B735079431}" srcOrd="0" destOrd="0" presId="urn:microsoft.com/office/officeart/2005/8/layout/lProcess2"/>
    <dgm:cxn modelId="{1FF7E38E-E623-4CC3-B776-2936308949AF}" type="presOf" srcId="{3E4B45F3-A7A1-421E-BA6F-B80B3A67D6AC}" destId="{AA43E237-D6A8-41E7-9F44-AD255CB9AFD1}" srcOrd="0" destOrd="0" presId="urn:microsoft.com/office/officeart/2005/8/layout/lProcess2"/>
    <dgm:cxn modelId="{5F4CA6B0-D794-498E-8855-D03E0AE68318}" type="presOf" srcId="{F13F0981-6E55-4372-88BB-C1A41D46DBBA}" destId="{7398E375-7580-4F69-9138-0282051A4BFA}" srcOrd="0" destOrd="0" presId="urn:microsoft.com/office/officeart/2005/8/layout/lProcess2"/>
    <dgm:cxn modelId="{593DC8C0-13C2-45FB-AB62-BE57C6E2764C}" type="presOf" srcId="{ED4BDA92-79A5-4165-B29C-5F8FE6D501C1}" destId="{246F6DB8-CF21-4393-B7AB-74E9D9791FD2}" srcOrd="0" destOrd="0" presId="urn:microsoft.com/office/officeart/2005/8/layout/lProcess2"/>
    <dgm:cxn modelId="{D53066D5-8A7E-4335-8B7E-171F909CD435}" srcId="{D1AD148B-5A05-41C0-B086-D0CB12F36BEE}" destId="{F13F0981-6E55-4372-88BB-C1A41D46DBBA}" srcOrd="0" destOrd="0" parTransId="{3E70EED1-7F7E-4BB1-B964-C729B11D2D08}" sibTransId="{4BA0D889-61B9-45BD-87D9-F845C28A0E82}"/>
    <dgm:cxn modelId="{AADA4EF8-3299-4703-8373-596B22E940E3}" type="presOf" srcId="{3E4B45F3-A7A1-421E-BA6F-B80B3A67D6AC}" destId="{A0200375-5CC7-40B4-B2D9-EC5843B7DDC9}" srcOrd="1" destOrd="0" presId="urn:microsoft.com/office/officeart/2005/8/layout/lProcess2"/>
    <dgm:cxn modelId="{06254CFD-C912-473F-AA67-3FAB50D52882}" srcId="{D1AD148B-5A05-41C0-B086-D0CB12F36BEE}" destId="{B6E5201E-323A-4C6B-BA9E-4600065DB7AB}" srcOrd="2" destOrd="0" parTransId="{A33D9E2C-5E1A-434D-976C-D99810735EDC}" sibTransId="{DD57B6E7-DBB1-4FAA-9A4E-FA56ED7E4121}"/>
    <dgm:cxn modelId="{3DC17C22-ADFA-4624-A5D9-B7A87743E314}" type="presParOf" srcId="{481CEFD1-5D3E-418A-B283-41B735079431}" destId="{2C7E56E7-C044-40F5-9590-67D11223CCEC}" srcOrd="0" destOrd="0" presId="urn:microsoft.com/office/officeart/2005/8/layout/lProcess2"/>
    <dgm:cxn modelId="{6CD97558-B91B-45BA-A24F-4722191978C2}" type="presParOf" srcId="{2C7E56E7-C044-40F5-9590-67D11223CCEC}" destId="{7398E375-7580-4F69-9138-0282051A4BFA}" srcOrd="0" destOrd="0" presId="urn:microsoft.com/office/officeart/2005/8/layout/lProcess2"/>
    <dgm:cxn modelId="{A025D425-5477-410A-9BE7-C07910042DA7}" type="presParOf" srcId="{2C7E56E7-C044-40F5-9590-67D11223CCEC}" destId="{F290E59F-45FB-493D-910A-6329A19DB67C}" srcOrd="1" destOrd="0" presId="urn:microsoft.com/office/officeart/2005/8/layout/lProcess2"/>
    <dgm:cxn modelId="{D60270D8-EA1F-4C06-99D9-C062EAEE3F6F}" type="presParOf" srcId="{2C7E56E7-C044-40F5-9590-67D11223CCEC}" destId="{CC1B67D7-066D-485B-9233-BA86A34008C2}" srcOrd="2" destOrd="0" presId="urn:microsoft.com/office/officeart/2005/8/layout/lProcess2"/>
    <dgm:cxn modelId="{C3F78E2D-4990-4A9E-8AF2-76CEACB9B94E}" type="presParOf" srcId="{CC1B67D7-066D-485B-9233-BA86A34008C2}" destId="{199C827A-64F9-426B-937E-E67C3C5F1036}" srcOrd="0" destOrd="0" presId="urn:microsoft.com/office/officeart/2005/8/layout/lProcess2"/>
    <dgm:cxn modelId="{6891F251-A1E6-488C-B960-0E81280C8080}" type="presParOf" srcId="{481CEFD1-5D3E-418A-B283-41B735079431}" destId="{469A2EBC-2DB2-4DC8-8313-E35B38FA6445}" srcOrd="1" destOrd="0" presId="urn:microsoft.com/office/officeart/2005/8/layout/lProcess2"/>
    <dgm:cxn modelId="{5B8D3FAC-3FCA-4B68-86E2-B93A4653A4D4}" type="presParOf" srcId="{481CEFD1-5D3E-418A-B283-41B735079431}" destId="{53EBDED3-FAFD-46D2-8CA5-764B05E3BB7C}" srcOrd="2" destOrd="0" presId="urn:microsoft.com/office/officeart/2005/8/layout/lProcess2"/>
    <dgm:cxn modelId="{585DB473-52B0-432A-9CE5-8C5E85093B28}" type="presParOf" srcId="{53EBDED3-FAFD-46D2-8CA5-764B05E3BB7C}" destId="{246F6DB8-CF21-4393-B7AB-74E9D9791FD2}" srcOrd="0" destOrd="0" presId="urn:microsoft.com/office/officeart/2005/8/layout/lProcess2"/>
    <dgm:cxn modelId="{E64FC021-DA3B-42E1-B0EF-4A139F6F7DE5}" type="presParOf" srcId="{53EBDED3-FAFD-46D2-8CA5-764B05E3BB7C}" destId="{AE591C9D-4FF2-4837-9DB1-63064412D0C6}" srcOrd="1" destOrd="0" presId="urn:microsoft.com/office/officeart/2005/8/layout/lProcess2"/>
    <dgm:cxn modelId="{7E536780-6458-4B5E-9860-BD0E9A0855A8}" type="presParOf" srcId="{53EBDED3-FAFD-46D2-8CA5-764B05E3BB7C}" destId="{A6B578A7-13F8-4528-9C92-432236F29AB7}" srcOrd="2" destOrd="0" presId="urn:microsoft.com/office/officeart/2005/8/layout/lProcess2"/>
    <dgm:cxn modelId="{859CC898-A006-4DB1-8EB8-98F8569EEA56}" type="presParOf" srcId="{A6B578A7-13F8-4528-9C92-432236F29AB7}" destId="{B0E2949E-9BAB-4EDA-B233-85386ABF85EC}" srcOrd="0" destOrd="0" presId="urn:microsoft.com/office/officeart/2005/8/layout/lProcess2"/>
    <dgm:cxn modelId="{84919C60-EE1A-493D-AE1F-39BA1C77438A}" type="presParOf" srcId="{481CEFD1-5D3E-418A-B283-41B735079431}" destId="{FC51F45F-A9C7-4726-8BBC-8067530F7857}" srcOrd="3" destOrd="0" presId="urn:microsoft.com/office/officeart/2005/8/layout/lProcess2"/>
    <dgm:cxn modelId="{5D509022-CF61-4B5B-893F-2C3BCDA08BC6}" type="presParOf" srcId="{481CEFD1-5D3E-418A-B283-41B735079431}" destId="{F2B0D0FC-71C4-4FC7-AA48-BCDA62050CA3}" srcOrd="4" destOrd="0" presId="urn:microsoft.com/office/officeart/2005/8/layout/lProcess2"/>
    <dgm:cxn modelId="{778CB306-1F0E-483A-A268-C64CCBAABCA4}" type="presParOf" srcId="{F2B0D0FC-71C4-4FC7-AA48-BCDA62050CA3}" destId="{9E16B613-C787-4F57-9F63-95D7CA5F58BA}" srcOrd="0" destOrd="0" presId="urn:microsoft.com/office/officeart/2005/8/layout/lProcess2"/>
    <dgm:cxn modelId="{99077D07-1B89-4D7D-A716-EA0AF98DD5FA}" type="presParOf" srcId="{F2B0D0FC-71C4-4FC7-AA48-BCDA62050CA3}" destId="{D28E0FC4-49A8-4CDF-A583-2F5E317234A6}" srcOrd="1" destOrd="0" presId="urn:microsoft.com/office/officeart/2005/8/layout/lProcess2"/>
    <dgm:cxn modelId="{6F703845-259D-4399-B426-F10771C8AFCA}" type="presParOf" srcId="{F2B0D0FC-71C4-4FC7-AA48-BCDA62050CA3}" destId="{7CBDB38D-D463-45A2-A421-E1A9E40045AF}" srcOrd="2" destOrd="0" presId="urn:microsoft.com/office/officeart/2005/8/layout/lProcess2"/>
    <dgm:cxn modelId="{A40F45A9-4825-4DE9-A2A2-AF646597A988}" type="presParOf" srcId="{7CBDB38D-D463-45A2-A421-E1A9E40045AF}" destId="{6F99A57C-B9E2-487B-8BAD-2893C8D84035}" srcOrd="0" destOrd="0" presId="urn:microsoft.com/office/officeart/2005/8/layout/lProcess2"/>
    <dgm:cxn modelId="{AAB13A6C-1E78-48A1-9B56-933D23DD3532}" type="presParOf" srcId="{481CEFD1-5D3E-418A-B283-41B735079431}" destId="{6F5DB12D-ED80-4E5F-9D4F-3ACEF978832A}" srcOrd="5" destOrd="0" presId="urn:microsoft.com/office/officeart/2005/8/layout/lProcess2"/>
    <dgm:cxn modelId="{F08C5B0C-AFF3-4D76-A387-29373FB267FF}" type="presParOf" srcId="{481CEFD1-5D3E-418A-B283-41B735079431}" destId="{575BEF6B-8D3F-42A4-B23F-A7D56A7F170B}" srcOrd="6" destOrd="0" presId="urn:microsoft.com/office/officeart/2005/8/layout/lProcess2"/>
    <dgm:cxn modelId="{93BB52A9-0D33-4752-A998-8ADC1146BC01}" type="presParOf" srcId="{575BEF6B-8D3F-42A4-B23F-A7D56A7F170B}" destId="{AA43E237-D6A8-41E7-9F44-AD255CB9AFD1}" srcOrd="0" destOrd="0" presId="urn:microsoft.com/office/officeart/2005/8/layout/lProcess2"/>
    <dgm:cxn modelId="{F9B5B632-21D6-4DEA-B8C2-45FE16AA1E7B}" type="presParOf" srcId="{575BEF6B-8D3F-42A4-B23F-A7D56A7F170B}" destId="{A0200375-5CC7-40B4-B2D9-EC5843B7DDC9}" srcOrd="1" destOrd="0" presId="urn:microsoft.com/office/officeart/2005/8/layout/lProcess2"/>
    <dgm:cxn modelId="{A04F9983-1037-4DF8-B7AD-A61050900FF1}" type="presParOf" srcId="{575BEF6B-8D3F-42A4-B23F-A7D56A7F170B}" destId="{4289D2C8-1995-4D0C-880C-E1AF54DAA088}" srcOrd="2" destOrd="0" presId="urn:microsoft.com/office/officeart/2005/8/layout/lProcess2"/>
    <dgm:cxn modelId="{0EF0F606-A3F1-4BF9-82C0-9D0154E9F622}" type="presParOf" srcId="{4289D2C8-1995-4D0C-880C-E1AF54DAA088}" destId="{32A9E9CD-90F0-4B75-B1BE-E6DF99B6CB2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AD148B-5A05-41C0-B086-D0CB12F36BE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288D81-7F6D-4D80-A868-3393886EA11F}">
      <dgm:prSet custT="1"/>
      <dgm:spPr/>
      <dgm:t>
        <a:bodyPr anchor="t"/>
        <a:lstStyle/>
        <a:p>
          <a:pPr algn="ctr"/>
          <a:r>
            <a:rPr lang="en-US" sz="1600" dirty="0">
              <a:solidFill>
                <a:srgbClr val="073E87"/>
              </a:solidFill>
            </a:rPr>
            <a:t>Complete and document annual training of BIAV Conflict of Interest and Confidentiality policies</a:t>
          </a:r>
        </a:p>
      </dgm:t>
    </dgm:pt>
    <dgm:pt modelId="{C8A6D555-1417-4BDD-B8FF-723DDC20FB5C}" type="sibTrans" cxnId="{8FC570A1-907C-4A86-BBCB-FF86E87AC850}">
      <dgm:prSet/>
      <dgm:spPr/>
      <dgm:t>
        <a:bodyPr/>
        <a:lstStyle/>
        <a:p>
          <a:pPr algn="l"/>
          <a:endParaRPr lang="en-US" sz="4000"/>
        </a:p>
      </dgm:t>
    </dgm:pt>
    <dgm:pt modelId="{C808CC33-79A4-424A-9DBE-C83F49D40AE7}" type="parTrans" cxnId="{8FC570A1-907C-4A86-BBCB-FF86E87AC850}">
      <dgm:prSet/>
      <dgm:spPr/>
      <dgm:t>
        <a:bodyPr/>
        <a:lstStyle/>
        <a:p>
          <a:pPr algn="l"/>
          <a:endParaRPr lang="en-US" sz="4000"/>
        </a:p>
      </dgm:t>
    </dgm:pt>
    <dgm:pt modelId="{11AFE593-0A4B-437B-A2E6-01150B5003BF}">
      <dgm:prSet custT="1"/>
      <dgm:spPr/>
      <dgm:t>
        <a:bodyPr anchor="t"/>
        <a:lstStyle/>
        <a:p>
          <a:pPr algn="ctr"/>
          <a:r>
            <a:rPr lang="en-US" sz="1600" dirty="0">
              <a:solidFill>
                <a:srgbClr val="073E87"/>
              </a:solidFill>
            </a:rPr>
            <a:t>Financially support BIAV in a manner commensurate with one’s ability</a:t>
          </a:r>
        </a:p>
      </dgm:t>
    </dgm:pt>
    <dgm:pt modelId="{AC3B8FF0-A0D7-4687-AB92-FC36F2F1B86C}" type="sibTrans" cxnId="{2B63D7AE-4E19-469E-B1CF-1DE46DD5AC79}">
      <dgm:prSet/>
      <dgm:spPr/>
      <dgm:t>
        <a:bodyPr/>
        <a:lstStyle/>
        <a:p>
          <a:pPr algn="l"/>
          <a:endParaRPr lang="en-US" sz="4000"/>
        </a:p>
      </dgm:t>
    </dgm:pt>
    <dgm:pt modelId="{45561481-56FE-4B2C-A165-BC52472FF82F}" type="parTrans" cxnId="{2B63D7AE-4E19-469E-B1CF-1DE46DD5AC79}">
      <dgm:prSet/>
      <dgm:spPr/>
      <dgm:t>
        <a:bodyPr/>
        <a:lstStyle/>
        <a:p>
          <a:pPr algn="l"/>
          <a:endParaRPr lang="en-US" sz="4000"/>
        </a:p>
      </dgm:t>
    </dgm:pt>
    <dgm:pt modelId="{6C58CFB3-0075-4910-8C14-F815EB22CB7F}">
      <dgm:prSet custT="1"/>
      <dgm:spPr/>
      <dgm:t>
        <a:bodyPr anchor="t"/>
        <a:lstStyle/>
        <a:p>
          <a:pPr algn="ctr"/>
          <a:r>
            <a:rPr lang="en-US" sz="1600" dirty="0">
              <a:solidFill>
                <a:srgbClr val="073E87"/>
              </a:solidFill>
            </a:rPr>
            <a:t>Understand the policies and procedures of BIAV</a:t>
          </a:r>
        </a:p>
      </dgm:t>
    </dgm:pt>
    <dgm:pt modelId="{9CD61CDD-B308-48F8-99C7-68EE3FEDBADF}" type="sibTrans" cxnId="{DD008A9B-7C0E-4F1B-B282-F96D8B920291}">
      <dgm:prSet/>
      <dgm:spPr/>
      <dgm:t>
        <a:bodyPr/>
        <a:lstStyle/>
        <a:p>
          <a:pPr algn="l"/>
          <a:endParaRPr lang="en-US" sz="4000"/>
        </a:p>
      </dgm:t>
    </dgm:pt>
    <dgm:pt modelId="{6CB3CE9E-677C-4EA4-AF07-B5DED70B531A}" type="parTrans" cxnId="{DD008A9B-7C0E-4F1B-B282-F96D8B920291}">
      <dgm:prSet/>
      <dgm:spPr/>
      <dgm:t>
        <a:bodyPr/>
        <a:lstStyle/>
        <a:p>
          <a:pPr algn="l"/>
          <a:endParaRPr lang="en-US" sz="4000"/>
        </a:p>
      </dgm:t>
    </dgm:pt>
    <dgm:pt modelId="{25ED1C08-2293-4116-8CC8-0BF32BCE4A09}">
      <dgm:prSet custT="1"/>
      <dgm:spPr/>
      <dgm:t>
        <a:bodyPr anchor="t"/>
        <a:lstStyle/>
        <a:p>
          <a:pPr algn="ctr"/>
          <a:r>
            <a:rPr lang="en-US" sz="1600" dirty="0">
              <a:solidFill>
                <a:srgbClr val="073E87"/>
              </a:solidFill>
            </a:rPr>
            <a:t>Become familiar with BIAV’s finances, budget, and financial/resource needs</a:t>
          </a:r>
        </a:p>
      </dgm:t>
    </dgm:pt>
    <dgm:pt modelId="{A02F96BD-3414-4F16-8731-D52EA337B5BA}" type="sibTrans" cxnId="{F3E83442-2600-449B-A425-30DAF5808B46}">
      <dgm:prSet/>
      <dgm:spPr/>
      <dgm:t>
        <a:bodyPr/>
        <a:lstStyle/>
        <a:p>
          <a:pPr algn="l"/>
          <a:endParaRPr lang="en-US" sz="4000"/>
        </a:p>
      </dgm:t>
    </dgm:pt>
    <dgm:pt modelId="{466B3A72-4EEF-4C96-BE5E-CDE611BCDFAD}" type="parTrans" cxnId="{F3E83442-2600-449B-A425-30DAF5808B46}">
      <dgm:prSet/>
      <dgm:spPr/>
      <dgm:t>
        <a:bodyPr/>
        <a:lstStyle/>
        <a:p>
          <a:pPr algn="l"/>
          <a:endParaRPr lang="en-US" sz="4000"/>
        </a:p>
      </dgm:t>
    </dgm:pt>
    <dgm:pt modelId="{481CEFD1-5D3E-418A-B283-41B735079431}" type="pres">
      <dgm:prSet presAssocID="{D1AD148B-5A05-41C0-B086-D0CB12F36BEE}" presName="theList" presStyleCnt="0">
        <dgm:presLayoutVars>
          <dgm:dir/>
          <dgm:animLvl val="lvl"/>
          <dgm:resizeHandles val="exact"/>
        </dgm:presLayoutVars>
      </dgm:prSet>
      <dgm:spPr/>
    </dgm:pt>
    <dgm:pt modelId="{5D90D1CF-4C1E-41CE-A04D-D03F21CCA769}" type="pres">
      <dgm:prSet presAssocID="{25ED1C08-2293-4116-8CC8-0BF32BCE4A09}" presName="compNode" presStyleCnt="0"/>
      <dgm:spPr/>
    </dgm:pt>
    <dgm:pt modelId="{EA09C13F-C403-4C2F-B364-4AAD803D4A13}" type="pres">
      <dgm:prSet presAssocID="{25ED1C08-2293-4116-8CC8-0BF32BCE4A09}" presName="aNode" presStyleLbl="bgShp" presStyleIdx="0" presStyleCnt="4"/>
      <dgm:spPr/>
    </dgm:pt>
    <dgm:pt modelId="{9EE07C7B-694C-436B-9680-8C0A2DDE63FE}" type="pres">
      <dgm:prSet presAssocID="{25ED1C08-2293-4116-8CC8-0BF32BCE4A09}" presName="textNode" presStyleLbl="bgShp" presStyleIdx="0" presStyleCnt="4"/>
      <dgm:spPr/>
    </dgm:pt>
    <dgm:pt modelId="{A2698CBB-234B-411D-BBF6-BB3FE1CDADB9}" type="pres">
      <dgm:prSet presAssocID="{25ED1C08-2293-4116-8CC8-0BF32BCE4A09}" presName="compChildNode" presStyleCnt="0"/>
      <dgm:spPr/>
    </dgm:pt>
    <dgm:pt modelId="{0FC8204A-F050-4150-8AFF-A06162EFC0EC}" type="pres">
      <dgm:prSet presAssocID="{25ED1C08-2293-4116-8CC8-0BF32BCE4A09}" presName="theInnerList" presStyleCnt="0"/>
      <dgm:spPr/>
    </dgm:pt>
    <dgm:pt modelId="{04AFF2BD-0F47-4B9B-A4D9-EA7C56715D9A}" type="pres">
      <dgm:prSet presAssocID="{25ED1C08-2293-4116-8CC8-0BF32BCE4A09}" presName="aSpace" presStyleCnt="0"/>
      <dgm:spPr/>
    </dgm:pt>
    <dgm:pt modelId="{4D172586-909E-4795-8E7A-35CE079A3F62}" type="pres">
      <dgm:prSet presAssocID="{6C58CFB3-0075-4910-8C14-F815EB22CB7F}" presName="compNode" presStyleCnt="0"/>
      <dgm:spPr/>
    </dgm:pt>
    <dgm:pt modelId="{E2B674B3-3E09-423F-9A94-4494CCE6649E}" type="pres">
      <dgm:prSet presAssocID="{6C58CFB3-0075-4910-8C14-F815EB22CB7F}" presName="aNode" presStyleLbl="bgShp" presStyleIdx="1" presStyleCnt="4"/>
      <dgm:spPr/>
    </dgm:pt>
    <dgm:pt modelId="{EBAEC9F8-C99C-4984-AEED-35D6EB0BB7B1}" type="pres">
      <dgm:prSet presAssocID="{6C58CFB3-0075-4910-8C14-F815EB22CB7F}" presName="textNode" presStyleLbl="bgShp" presStyleIdx="1" presStyleCnt="4"/>
      <dgm:spPr/>
    </dgm:pt>
    <dgm:pt modelId="{47AB6D59-3D75-46D7-AF0C-4BF740210224}" type="pres">
      <dgm:prSet presAssocID="{6C58CFB3-0075-4910-8C14-F815EB22CB7F}" presName="compChildNode" presStyleCnt="0"/>
      <dgm:spPr/>
    </dgm:pt>
    <dgm:pt modelId="{4889263F-7D6D-44A3-ABB4-0204B6F8500C}" type="pres">
      <dgm:prSet presAssocID="{6C58CFB3-0075-4910-8C14-F815EB22CB7F}" presName="theInnerList" presStyleCnt="0"/>
      <dgm:spPr/>
    </dgm:pt>
    <dgm:pt modelId="{B74FA470-5F83-4941-8E88-87E657916357}" type="pres">
      <dgm:prSet presAssocID="{6C58CFB3-0075-4910-8C14-F815EB22CB7F}" presName="aSpace" presStyleCnt="0"/>
      <dgm:spPr/>
    </dgm:pt>
    <dgm:pt modelId="{A72EB0DB-6A58-428A-802B-C55AB0D7DB78}" type="pres">
      <dgm:prSet presAssocID="{11AFE593-0A4B-437B-A2E6-01150B5003BF}" presName="compNode" presStyleCnt="0"/>
      <dgm:spPr/>
    </dgm:pt>
    <dgm:pt modelId="{9989FDC6-EE68-4BC9-941D-983C92263509}" type="pres">
      <dgm:prSet presAssocID="{11AFE593-0A4B-437B-A2E6-01150B5003BF}" presName="aNode" presStyleLbl="bgShp" presStyleIdx="2" presStyleCnt="4"/>
      <dgm:spPr/>
    </dgm:pt>
    <dgm:pt modelId="{D1CA48AD-B384-452A-872F-867107090092}" type="pres">
      <dgm:prSet presAssocID="{11AFE593-0A4B-437B-A2E6-01150B5003BF}" presName="textNode" presStyleLbl="bgShp" presStyleIdx="2" presStyleCnt="4"/>
      <dgm:spPr/>
    </dgm:pt>
    <dgm:pt modelId="{84B90788-B546-46BB-9EB9-F97FBD51450D}" type="pres">
      <dgm:prSet presAssocID="{11AFE593-0A4B-437B-A2E6-01150B5003BF}" presName="compChildNode" presStyleCnt="0"/>
      <dgm:spPr/>
    </dgm:pt>
    <dgm:pt modelId="{B772D2D3-92AF-49A0-B6A4-6A199BD6942B}" type="pres">
      <dgm:prSet presAssocID="{11AFE593-0A4B-437B-A2E6-01150B5003BF}" presName="theInnerList" presStyleCnt="0"/>
      <dgm:spPr/>
    </dgm:pt>
    <dgm:pt modelId="{66DD6AD2-A06F-4852-BB84-11F1CC6B36C9}" type="pres">
      <dgm:prSet presAssocID="{11AFE593-0A4B-437B-A2E6-01150B5003BF}" presName="aSpace" presStyleCnt="0"/>
      <dgm:spPr/>
    </dgm:pt>
    <dgm:pt modelId="{F9004876-DA30-4D65-9EDE-AB13FB5B735C}" type="pres">
      <dgm:prSet presAssocID="{C8288D81-7F6D-4D80-A868-3393886EA11F}" presName="compNode" presStyleCnt="0"/>
      <dgm:spPr/>
    </dgm:pt>
    <dgm:pt modelId="{F652B72E-0AC0-44A4-9F98-9872160B0C64}" type="pres">
      <dgm:prSet presAssocID="{C8288D81-7F6D-4D80-A868-3393886EA11F}" presName="aNode" presStyleLbl="bgShp" presStyleIdx="3" presStyleCnt="4"/>
      <dgm:spPr/>
    </dgm:pt>
    <dgm:pt modelId="{7C53FA75-F32C-4CE0-B78E-539D53541C34}" type="pres">
      <dgm:prSet presAssocID="{C8288D81-7F6D-4D80-A868-3393886EA11F}" presName="textNode" presStyleLbl="bgShp" presStyleIdx="3" presStyleCnt="4"/>
      <dgm:spPr/>
    </dgm:pt>
    <dgm:pt modelId="{0068B6CA-EAF7-427A-A77F-38388E96D982}" type="pres">
      <dgm:prSet presAssocID="{C8288D81-7F6D-4D80-A868-3393886EA11F}" presName="compChildNode" presStyleCnt="0"/>
      <dgm:spPr/>
    </dgm:pt>
    <dgm:pt modelId="{017DAFBC-63C0-4E6C-A2E7-E62664C30924}" type="pres">
      <dgm:prSet presAssocID="{C8288D81-7F6D-4D80-A868-3393886EA11F}" presName="theInnerList" presStyleCnt="0"/>
      <dgm:spPr/>
    </dgm:pt>
  </dgm:ptLst>
  <dgm:cxnLst>
    <dgm:cxn modelId="{F48F2D02-06DA-44BB-880D-6CBD2071AE55}" type="presOf" srcId="{25ED1C08-2293-4116-8CC8-0BF32BCE4A09}" destId="{9EE07C7B-694C-436B-9680-8C0A2DDE63FE}" srcOrd="1" destOrd="0" presId="urn:microsoft.com/office/officeart/2005/8/layout/lProcess2"/>
    <dgm:cxn modelId="{0B1ED312-7AC3-41DA-A863-DDDF7B824512}" type="presOf" srcId="{11AFE593-0A4B-437B-A2E6-01150B5003BF}" destId="{9989FDC6-EE68-4BC9-941D-983C92263509}" srcOrd="0" destOrd="0" presId="urn:microsoft.com/office/officeart/2005/8/layout/lProcess2"/>
    <dgm:cxn modelId="{F3E83442-2600-449B-A425-30DAF5808B46}" srcId="{D1AD148B-5A05-41C0-B086-D0CB12F36BEE}" destId="{25ED1C08-2293-4116-8CC8-0BF32BCE4A09}" srcOrd="0" destOrd="0" parTransId="{466B3A72-4EEF-4C96-BE5E-CDE611BCDFAD}" sibTransId="{A02F96BD-3414-4F16-8731-D52EA337B5BA}"/>
    <dgm:cxn modelId="{556E646A-3197-4135-89A8-8607320640FA}" type="presOf" srcId="{C8288D81-7F6D-4D80-A868-3393886EA11F}" destId="{F652B72E-0AC0-44A4-9F98-9872160B0C64}" srcOrd="0" destOrd="0" presId="urn:microsoft.com/office/officeart/2005/8/layout/lProcess2"/>
    <dgm:cxn modelId="{3F3A927A-C84E-47A3-A44E-D919C001050A}" type="presOf" srcId="{6C58CFB3-0075-4910-8C14-F815EB22CB7F}" destId="{E2B674B3-3E09-423F-9A94-4494CCE6649E}" srcOrd="0" destOrd="0" presId="urn:microsoft.com/office/officeart/2005/8/layout/lProcess2"/>
    <dgm:cxn modelId="{6815B57D-85AE-4CCA-84F7-049EF9D45ACB}" type="presOf" srcId="{11AFE593-0A4B-437B-A2E6-01150B5003BF}" destId="{D1CA48AD-B384-452A-872F-867107090092}" srcOrd="1" destOrd="0" presId="urn:microsoft.com/office/officeart/2005/8/layout/lProcess2"/>
    <dgm:cxn modelId="{DD008A9B-7C0E-4F1B-B282-F96D8B920291}" srcId="{D1AD148B-5A05-41C0-B086-D0CB12F36BEE}" destId="{6C58CFB3-0075-4910-8C14-F815EB22CB7F}" srcOrd="1" destOrd="0" parTransId="{6CB3CE9E-677C-4EA4-AF07-B5DED70B531A}" sibTransId="{9CD61CDD-B308-48F8-99C7-68EE3FEDBADF}"/>
    <dgm:cxn modelId="{B173329F-DE94-4285-93EE-05498C4D6D6B}" type="presOf" srcId="{6C58CFB3-0075-4910-8C14-F815EB22CB7F}" destId="{EBAEC9F8-C99C-4984-AEED-35D6EB0BB7B1}" srcOrd="1" destOrd="0" presId="urn:microsoft.com/office/officeart/2005/8/layout/lProcess2"/>
    <dgm:cxn modelId="{8FC570A1-907C-4A86-BBCB-FF86E87AC850}" srcId="{D1AD148B-5A05-41C0-B086-D0CB12F36BEE}" destId="{C8288D81-7F6D-4D80-A868-3393886EA11F}" srcOrd="3" destOrd="0" parTransId="{C808CC33-79A4-424A-9DBE-C83F49D40AE7}" sibTransId="{C8A6D555-1417-4BDD-B8FF-723DDC20FB5C}"/>
    <dgm:cxn modelId="{F7B2A8A8-4086-431A-86E4-F2E617421269}" type="presOf" srcId="{C8288D81-7F6D-4D80-A868-3393886EA11F}" destId="{7C53FA75-F32C-4CE0-B78E-539D53541C34}" srcOrd="1" destOrd="0" presId="urn:microsoft.com/office/officeart/2005/8/layout/lProcess2"/>
    <dgm:cxn modelId="{2B63D7AE-4E19-469E-B1CF-1DE46DD5AC79}" srcId="{D1AD148B-5A05-41C0-B086-D0CB12F36BEE}" destId="{11AFE593-0A4B-437B-A2E6-01150B5003BF}" srcOrd="2" destOrd="0" parTransId="{45561481-56FE-4B2C-A165-BC52472FF82F}" sibTransId="{AC3B8FF0-A0D7-4687-AB92-FC36F2F1B86C}"/>
    <dgm:cxn modelId="{B32C13E1-0A78-4F66-A6F1-47148491A186}" type="presOf" srcId="{25ED1C08-2293-4116-8CC8-0BF32BCE4A09}" destId="{EA09C13F-C403-4C2F-B364-4AAD803D4A13}" srcOrd="0" destOrd="0" presId="urn:microsoft.com/office/officeart/2005/8/layout/lProcess2"/>
    <dgm:cxn modelId="{A50CC4FB-2CBD-41AE-8EF4-6C5F1ABF2C06}" type="presOf" srcId="{D1AD148B-5A05-41C0-B086-D0CB12F36BEE}" destId="{481CEFD1-5D3E-418A-B283-41B735079431}" srcOrd="0" destOrd="0" presId="urn:microsoft.com/office/officeart/2005/8/layout/lProcess2"/>
    <dgm:cxn modelId="{F34767BF-8ECD-47EB-8867-0527816A42AA}" type="presParOf" srcId="{481CEFD1-5D3E-418A-B283-41B735079431}" destId="{5D90D1CF-4C1E-41CE-A04D-D03F21CCA769}" srcOrd="0" destOrd="0" presId="urn:microsoft.com/office/officeart/2005/8/layout/lProcess2"/>
    <dgm:cxn modelId="{0124353E-8C51-41BE-A880-E29C7A47E690}" type="presParOf" srcId="{5D90D1CF-4C1E-41CE-A04D-D03F21CCA769}" destId="{EA09C13F-C403-4C2F-B364-4AAD803D4A13}" srcOrd="0" destOrd="0" presId="urn:microsoft.com/office/officeart/2005/8/layout/lProcess2"/>
    <dgm:cxn modelId="{420E30B9-F87A-4257-ABAC-7CB46C489CF2}" type="presParOf" srcId="{5D90D1CF-4C1E-41CE-A04D-D03F21CCA769}" destId="{9EE07C7B-694C-436B-9680-8C0A2DDE63FE}" srcOrd="1" destOrd="0" presId="urn:microsoft.com/office/officeart/2005/8/layout/lProcess2"/>
    <dgm:cxn modelId="{7E958817-5512-4F5C-859A-1B08EFAF0BF6}" type="presParOf" srcId="{5D90D1CF-4C1E-41CE-A04D-D03F21CCA769}" destId="{A2698CBB-234B-411D-BBF6-BB3FE1CDADB9}" srcOrd="2" destOrd="0" presId="urn:microsoft.com/office/officeart/2005/8/layout/lProcess2"/>
    <dgm:cxn modelId="{CE66057A-F645-410A-A567-6130C6FA490B}" type="presParOf" srcId="{A2698CBB-234B-411D-BBF6-BB3FE1CDADB9}" destId="{0FC8204A-F050-4150-8AFF-A06162EFC0EC}" srcOrd="0" destOrd="0" presId="urn:microsoft.com/office/officeart/2005/8/layout/lProcess2"/>
    <dgm:cxn modelId="{F6D52A8B-F4EE-479E-B65E-17561E2A2BBE}" type="presParOf" srcId="{481CEFD1-5D3E-418A-B283-41B735079431}" destId="{04AFF2BD-0F47-4B9B-A4D9-EA7C56715D9A}" srcOrd="1" destOrd="0" presId="urn:microsoft.com/office/officeart/2005/8/layout/lProcess2"/>
    <dgm:cxn modelId="{C2331DC5-693A-4F49-9EAB-DFABC4B81D59}" type="presParOf" srcId="{481CEFD1-5D3E-418A-B283-41B735079431}" destId="{4D172586-909E-4795-8E7A-35CE079A3F62}" srcOrd="2" destOrd="0" presId="urn:microsoft.com/office/officeart/2005/8/layout/lProcess2"/>
    <dgm:cxn modelId="{95EC7C29-943C-41C2-BFBD-A50D80AA3B6C}" type="presParOf" srcId="{4D172586-909E-4795-8E7A-35CE079A3F62}" destId="{E2B674B3-3E09-423F-9A94-4494CCE6649E}" srcOrd="0" destOrd="0" presId="urn:microsoft.com/office/officeart/2005/8/layout/lProcess2"/>
    <dgm:cxn modelId="{481DB003-B400-4581-BFAA-B359FD5FD486}" type="presParOf" srcId="{4D172586-909E-4795-8E7A-35CE079A3F62}" destId="{EBAEC9F8-C99C-4984-AEED-35D6EB0BB7B1}" srcOrd="1" destOrd="0" presId="urn:microsoft.com/office/officeart/2005/8/layout/lProcess2"/>
    <dgm:cxn modelId="{7823EC6B-56B7-4498-8B45-90269DF204C9}" type="presParOf" srcId="{4D172586-909E-4795-8E7A-35CE079A3F62}" destId="{47AB6D59-3D75-46D7-AF0C-4BF740210224}" srcOrd="2" destOrd="0" presId="urn:microsoft.com/office/officeart/2005/8/layout/lProcess2"/>
    <dgm:cxn modelId="{732FDE60-48EC-40A2-B62E-0E3E6340DD95}" type="presParOf" srcId="{47AB6D59-3D75-46D7-AF0C-4BF740210224}" destId="{4889263F-7D6D-44A3-ABB4-0204B6F8500C}" srcOrd="0" destOrd="0" presId="urn:microsoft.com/office/officeart/2005/8/layout/lProcess2"/>
    <dgm:cxn modelId="{7ECC8858-C106-4F8F-9445-4DE37F486E58}" type="presParOf" srcId="{481CEFD1-5D3E-418A-B283-41B735079431}" destId="{B74FA470-5F83-4941-8E88-87E657916357}" srcOrd="3" destOrd="0" presId="urn:microsoft.com/office/officeart/2005/8/layout/lProcess2"/>
    <dgm:cxn modelId="{9BFD8B66-73A9-4D65-9980-73A42ED61809}" type="presParOf" srcId="{481CEFD1-5D3E-418A-B283-41B735079431}" destId="{A72EB0DB-6A58-428A-802B-C55AB0D7DB78}" srcOrd="4" destOrd="0" presId="urn:microsoft.com/office/officeart/2005/8/layout/lProcess2"/>
    <dgm:cxn modelId="{E688B54A-CB27-4B50-B08D-611AB4CE7ABF}" type="presParOf" srcId="{A72EB0DB-6A58-428A-802B-C55AB0D7DB78}" destId="{9989FDC6-EE68-4BC9-941D-983C92263509}" srcOrd="0" destOrd="0" presId="urn:microsoft.com/office/officeart/2005/8/layout/lProcess2"/>
    <dgm:cxn modelId="{AF304D60-C173-465C-82B1-E0BC01F1ACD9}" type="presParOf" srcId="{A72EB0DB-6A58-428A-802B-C55AB0D7DB78}" destId="{D1CA48AD-B384-452A-872F-867107090092}" srcOrd="1" destOrd="0" presId="urn:microsoft.com/office/officeart/2005/8/layout/lProcess2"/>
    <dgm:cxn modelId="{8E920EBC-85B3-4A54-82D7-9FBB75E24554}" type="presParOf" srcId="{A72EB0DB-6A58-428A-802B-C55AB0D7DB78}" destId="{84B90788-B546-46BB-9EB9-F97FBD51450D}" srcOrd="2" destOrd="0" presId="urn:microsoft.com/office/officeart/2005/8/layout/lProcess2"/>
    <dgm:cxn modelId="{E25965B8-0EFE-4D46-A796-1589DF6511BD}" type="presParOf" srcId="{84B90788-B546-46BB-9EB9-F97FBD51450D}" destId="{B772D2D3-92AF-49A0-B6A4-6A199BD6942B}" srcOrd="0" destOrd="0" presId="urn:microsoft.com/office/officeart/2005/8/layout/lProcess2"/>
    <dgm:cxn modelId="{95830034-96F9-40F5-99C8-6EFD2FB9A4BF}" type="presParOf" srcId="{481CEFD1-5D3E-418A-B283-41B735079431}" destId="{66DD6AD2-A06F-4852-BB84-11F1CC6B36C9}" srcOrd="5" destOrd="0" presId="urn:microsoft.com/office/officeart/2005/8/layout/lProcess2"/>
    <dgm:cxn modelId="{7F1A2127-33DA-463A-8308-E546BD654928}" type="presParOf" srcId="{481CEFD1-5D3E-418A-B283-41B735079431}" destId="{F9004876-DA30-4D65-9EDE-AB13FB5B735C}" srcOrd="6" destOrd="0" presId="urn:microsoft.com/office/officeart/2005/8/layout/lProcess2"/>
    <dgm:cxn modelId="{DCF10E93-38B4-4BFB-9A1B-3A4F7C4CA94F}" type="presParOf" srcId="{F9004876-DA30-4D65-9EDE-AB13FB5B735C}" destId="{F652B72E-0AC0-44A4-9F98-9872160B0C64}" srcOrd="0" destOrd="0" presId="urn:microsoft.com/office/officeart/2005/8/layout/lProcess2"/>
    <dgm:cxn modelId="{C31BD0E4-8119-4D9C-865D-41DCBF040A5E}" type="presParOf" srcId="{F9004876-DA30-4D65-9EDE-AB13FB5B735C}" destId="{7C53FA75-F32C-4CE0-B78E-539D53541C34}" srcOrd="1" destOrd="0" presId="urn:microsoft.com/office/officeart/2005/8/layout/lProcess2"/>
    <dgm:cxn modelId="{47065A3B-E850-43EF-8202-C1A8D9F9FFCF}" type="presParOf" srcId="{F9004876-DA30-4D65-9EDE-AB13FB5B735C}" destId="{0068B6CA-EAF7-427A-A77F-38388E96D982}" srcOrd="2" destOrd="0" presId="urn:microsoft.com/office/officeart/2005/8/layout/lProcess2"/>
    <dgm:cxn modelId="{E7C2B75A-6816-4C96-9DDA-272CE649F378}" type="presParOf" srcId="{0068B6CA-EAF7-427A-A77F-38388E96D982}" destId="{017DAFBC-63C0-4E6C-A2E7-E62664C3092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3BB39-DB02-479B-8FF0-E95F65D91FD9}">
      <dsp:nvSpPr>
        <dsp:cNvPr id="0" name=""/>
        <dsp:cNvSpPr/>
      </dsp:nvSpPr>
      <dsp:spPr>
        <a:xfrm>
          <a:off x="0" y="0"/>
          <a:ext cx="3124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C310E-2CB9-41D4-B895-EAB13C16D72D}">
      <dsp:nvSpPr>
        <dsp:cNvPr id="0" name=""/>
        <dsp:cNvSpPr/>
      </dsp:nvSpPr>
      <dsp:spPr>
        <a:xfrm>
          <a:off x="0" y="1107"/>
          <a:ext cx="3124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Organizational leadership and advisement</a:t>
          </a:r>
          <a:endParaRPr lang="en-US" sz="1800" kern="1200" dirty="0"/>
        </a:p>
      </dsp:txBody>
      <dsp:txXfrm>
        <a:off x="0" y="1107"/>
        <a:ext cx="3124200" cy="1016000"/>
      </dsp:txXfrm>
    </dsp:sp>
    <dsp:sp modelId="{9BDA8F69-8145-4D20-9575-280C67926E39}">
      <dsp:nvSpPr>
        <dsp:cNvPr id="0" name=""/>
        <dsp:cNvSpPr/>
      </dsp:nvSpPr>
      <dsp:spPr>
        <a:xfrm>
          <a:off x="0" y="1016000"/>
          <a:ext cx="3124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B4D5D-6442-409E-9831-D13D51E00669}">
      <dsp:nvSpPr>
        <dsp:cNvPr id="0" name=""/>
        <dsp:cNvSpPr/>
      </dsp:nvSpPr>
      <dsp:spPr>
        <a:xfrm>
          <a:off x="0" y="1016000"/>
          <a:ext cx="3124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Oversight of organizational policies and procedures</a:t>
          </a:r>
        </a:p>
      </dsp:txBody>
      <dsp:txXfrm>
        <a:off x="0" y="1016000"/>
        <a:ext cx="3124200" cy="1016000"/>
      </dsp:txXfrm>
    </dsp:sp>
    <dsp:sp modelId="{FFE033C3-414B-4D28-AC5A-B8AAE28CD12B}">
      <dsp:nvSpPr>
        <dsp:cNvPr id="0" name=""/>
        <dsp:cNvSpPr/>
      </dsp:nvSpPr>
      <dsp:spPr>
        <a:xfrm>
          <a:off x="0" y="2032000"/>
          <a:ext cx="3124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B0489-9BC0-4C13-B738-357D3A59F787}">
      <dsp:nvSpPr>
        <dsp:cNvPr id="0" name=""/>
        <dsp:cNvSpPr/>
      </dsp:nvSpPr>
      <dsp:spPr>
        <a:xfrm>
          <a:off x="0" y="2032000"/>
          <a:ext cx="3124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Financial Management, including adoption and oversight of the annual budget</a:t>
          </a:r>
        </a:p>
      </dsp:txBody>
      <dsp:txXfrm>
        <a:off x="0" y="2032000"/>
        <a:ext cx="3124200" cy="1016000"/>
      </dsp:txXfrm>
    </dsp:sp>
    <dsp:sp modelId="{87810EE1-E5E9-4C18-BA0F-A4F0ACE4AC67}">
      <dsp:nvSpPr>
        <dsp:cNvPr id="0" name=""/>
        <dsp:cNvSpPr/>
      </dsp:nvSpPr>
      <dsp:spPr>
        <a:xfrm>
          <a:off x="0" y="3047999"/>
          <a:ext cx="3124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7FB8B-383C-488B-97FB-DA971D7785B1}">
      <dsp:nvSpPr>
        <dsp:cNvPr id="0" name=""/>
        <dsp:cNvSpPr/>
      </dsp:nvSpPr>
      <dsp:spPr>
        <a:xfrm>
          <a:off x="0" y="3047999"/>
          <a:ext cx="3124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Advise on program planning and evaluation</a:t>
          </a:r>
        </a:p>
      </dsp:txBody>
      <dsp:txXfrm>
        <a:off x="0" y="3047999"/>
        <a:ext cx="3124200" cy="1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FCB44-2855-46E4-9D92-AF5A2D86749A}">
      <dsp:nvSpPr>
        <dsp:cNvPr id="0" name=""/>
        <dsp:cNvSpPr/>
      </dsp:nvSpPr>
      <dsp:spPr>
        <a:xfrm>
          <a:off x="0" y="0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C3A01-E0B5-4435-8961-6CE124ADC347}">
      <dsp:nvSpPr>
        <dsp:cNvPr id="0" name=""/>
        <dsp:cNvSpPr/>
      </dsp:nvSpPr>
      <dsp:spPr>
        <a:xfrm>
          <a:off x="0" y="0"/>
          <a:ext cx="3505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Hire, evaluate and supervise the Executive Director</a:t>
          </a:r>
        </a:p>
      </dsp:txBody>
      <dsp:txXfrm>
        <a:off x="0" y="0"/>
        <a:ext cx="3505200" cy="1016000"/>
      </dsp:txXfrm>
    </dsp:sp>
    <dsp:sp modelId="{AE8640FD-CED8-435A-9963-A636E48EA338}">
      <dsp:nvSpPr>
        <dsp:cNvPr id="0" name=""/>
        <dsp:cNvSpPr/>
      </dsp:nvSpPr>
      <dsp:spPr>
        <a:xfrm>
          <a:off x="0" y="1016000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CCF90-5C1F-466D-B1F6-1317A1F15FD8}">
      <dsp:nvSpPr>
        <dsp:cNvPr id="0" name=""/>
        <dsp:cNvSpPr/>
      </dsp:nvSpPr>
      <dsp:spPr>
        <a:xfrm>
          <a:off x="0" y="1016000"/>
          <a:ext cx="3505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Review of organizational and programmatic reports </a:t>
          </a:r>
        </a:p>
      </dsp:txBody>
      <dsp:txXfrm>
        <a:off x="0" y="1016000"/>
        <a:ext cx="3505200" cy="1016000"/>
      </dsp:txXfrm>
    </dsp:sp>
    <dsp:sp modelId="{20FB8E8C-5013-4474-911D-EEF3F70C0172}">
      <dsp:nvSpPr>
        <dsp:cNvPr id="0" name=""/>
        <dsp:cNvSpPr/>
      </dsp:nvSpPr>
      <dsp:spPr>
        <a:xfrm>
          <a:off x="0" y="2032000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604D1-F695-4394-B52C-D2A7201D2965}">
      <dsp:nvSpPr>
        <dsp:cNvPr id="0" name=""/>
        <dsp:cNvSpPr/>
      </dsp:nvSpPr>
      <dsp:spPr>
        <a:xfrm>
          <a:off x="0" y="2032000"/>
          <a:ext cx="3505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Advocacy for and promotion of the organization</a:t>
          </a:r>
        </a:p>
      </dsp:txBody>
      <dsp:txXfrm>
        <a:off x="0" y="2032000"/>
        <a:ext cx="3505200" cy="1016000"/>
      </dsp:txXfrm>
    </dsp:sp>
    <dsp:sp modelId="{2B7978FE-2971-41C1-B2ED-4E18FE20220F}">
      <dsp:nvSpPr>
        <dsp:cNvPr id="0" name=""/>
        <dsp:cNvSpPr/>
      </dsp:nvSpPr>
      <dsp:spPr>
        <a:xfrm>
          <a:off x="0" y="3047999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2E5FB-BE9F-41F7-B320-69F5C38F2A70}">
      <dsp:nvSpPr>
        <dsp:cNvPr id="0" name=""/>
        <dsp:cNvSpPr/>
      </dsp:nvSpPr>
      <dsp:spPr>
        <a:xfrm>
          <a:off x="0" y="3047999"/>
          <a:ext cx="35052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73E87"/>
              </a:solidFill>
            </a:rPr>
            <a:t>Fundraising and outreach</a:t>
          </a:r>
        </a:p>
      </dsp:txBody>
      <dsp:txXfrm>
        <a:off x="0" y="3047999"/>
        <a:ext cx="3505200" cy="1016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8E375-7580-4F69-9138-0282051A4BFA}">
      <dsp:nvSpPr>
        <dsp:cNvPr id="0" name=""/>
        <dsp:cNvSpPr/>
      </dsp:nvSpPr>
      <dsp:spPr>
        <a:xfrm>
          <a:off x="2039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073E87"/>
              </a:solidFill>
            </a:rPr>
            <a:t>Attend </a:t>
          </a:r>
          <a:r>
            <a:rPr lang="en-US" sz="1600" kern="1200" dirty="0">
              <a:solidFill>
                <a:srgbClr val="073E87"/>
              </a:solidFill>
            </a:rPr>
            <a:t>and participate in meetings and special events on a regular basis.</a:t>
          </a:r>
          <a:endParaRPr lang="en-US" sz="1600" kern="1200" dirty="0"/>
        </a:p>
      </dsp:txBody>
      <dsp:txXfrm>
        <a:off x="2039" y="0"/>
        <a:ext cx="2000975" cy="571500"/>
      </dsp:txXfrm>
    </dsp:sp>
    <dsp:sp modelId="{246F6DB8-CF21-4393-B7AB-74E9D9791FD2}">
      <dsp:nvSpPr>
        <dsp:cNvPr id="0" name=""/>
        <dsp:cNvSpPr/>
      </dsp:nvSpPr>
      <dsp:spPr>
        <a:xfrm>
          <a:off x="2153087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073E87"/>
              </a:solidFill>
            </a:rPr>
            <a:t>Participate </a:t>
          </a:r>
          <a:r>
            <a:rPr lang="en-US" sz="1600" kern="1200" dirty="0">
              <a:solidFill>
                <a:srgbClr val="073E87"/>
              </a:solidFill>
            </a:rPr>
            <a:t>on a standing committee of the board and serve on ad-hoc committees as necessary</a:t>
          </a:r>
        </a:p>
      </dsp:txBody>
      <dsp:txXfrm>
        <a:off x="2153087" y="0"/>
        <a:ext cx="2000975" cy="571500"/>
      </dsp:txXfrm>
    </dsp:sp>
    <dsp:sp modelId="{9E16B613-C787-4F57-9F63-95D7CA5F58BA}">
      <dsp:nvSpPr>
        <dsp:cNvPr id="0" name=""/>
        <dsp:cNvSpPr/>
      </dsp:nvSpPr>
      <dsp:spPr>
        <a:xfrm>
          <a:off x="4304136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073E87"/>
              </a:solidFill>
            </a:rPr>
            <a:t>Be </a:t>
          </a:r>
          <a:r>
            <a:rPr lang="en-US" sz="1600" kern="1200" dirty="0">
              <a:solidFill>
                <a:srgbClr val="073E87"/>
              </a:solidFill>
            </a:rPr>
            <a:t>alert to community concerns that can be or should be addressed by BIAV’s mission, objectives, and programs</a:t>
          </a:r>
        </a:p>
      </dsp:txBody>
      <dsp:txXfrm>
        <a:off x="4304136" y="0"/>
        <a:ext cx="2000975" cy="571500"/>
      </dsp:txXfrm>
    </dsp:sp>
    <dsp:sp modelId="{AA43E237-D6A8-41E7-9F44-AD255CB9AFD1}">
      <dsp:nvSpPr>
        <dsp:cNvPr id="0" name=""/>
        <dsp:cNvSpPr/>
      </dsp:nvSpPr>
      <dsp:spPr>
        <a:xfrm>
          <a:off x="6455185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73E87"/>
              </a:solidFill>
            </a:rPr>
            <a:t>Help communicate and promote BIAV’s mission and programs to the community, legislators, policymakers, and program funders </a:t>
          </a:r>
        </a:p>
      </dsp:txBody>
      <dsp:txXfrm>
        <a:off x="6455185" y="0"/>
        <a:ext cx="2000975" cy="571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9C13F-C403-4C2F-B364-4AAD803D4A13}">
      <dsp:nvSpPr>
        <dsp:cNvPr id="0" name=""/>
        <dsp:cNvSpPr/>
      </dsp:nvSpPr>
      <dsp:spPr>
        <a:xfrm>
          <a:off x="2039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73E87"/>
              </a:solidFill>
            </a:rPr>
            <a:t>Become familiar with BIAV’s finances, budget, and financial/resource needs</a:t>
          </a:r>
        </a:p>
      </dsp:txBody>
      <dsp:txXfrm>
        <a:off x="2039" y="0"/>
        <a:ext cx="2000975" cy="571500"/>
      </dsp:txXfrm>
    </dsp:sp>
    <dsp:sp modelId="{E2B674B3-3E09-423F-9A94-4494CCE6649E}">
      <dsp:nvSpPr>
        <dsp:cNvPr id="0" name=""/>
        <dsp:cNvSpPr/>
      </dsp:nvSpPr>
      <dsp:spPr>
        <a:xfrm>
          <a:off x="2153087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73E87"/>
              </a:solidFill>
            </a:rPr>
            <a:t>Understand the policies and procedures of BIAV</a:t>
          </a:r>
        </a:p>
      </dsp:txBody>
      <dsp:txXfrm>
        <a:off x="2153087" y="0"/>
        <a:ext cx="2000975" cy="571500"/>
      </dsp:txXfrm>
    </dsp:sp>
    <dsp:sp modelId="{9989FDC6-EE68-4BC9-941D-983C92263509}">
      <dsp:nvSpPr>
        <dsp:cNvPr id="0" name=""/>
        <dsp:cNvSpPr/>
      </dsp:nvSpPr>
      <dsp:spPr>
        <a:xfrm>
          <a:off x="4304136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73E87"/>
              </a:solidFill>
            </a:rPr>
            <a:t>Financially support BIAV in a manner commensurate with one’s ability</a:t>
          </a:r>
        </a:p>
      </dsp:txBody>
      <dsp:txXfrm>
        <a:off x="4304136" y="0"/>
        <a:ext cx="2000975" cy="571500"/>
      </dsp:txXfrm>
    </dsp:sp>
    <dsp:sp modelId="{F652B72E-0AC0-44A4-9F98-9872160B0C64}">
      <dsp:nvSpPr>
        <dsp:cNvPr id="0" name=""/>
        <dsp:cNvSpPr/>
      </dsp:nvSpPr>
      <dsp:spPr>
        <a:xfrm>
          <a:off x="6455185" y="0"/>
          <a:ext cx="2000975" cy="190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73E87"/>
              </a:solidFill>
            </a:rPr>
            <a:t>Complete and document annual training of BIAV Conflict of Interest and Confidentiality policies</a:t>
          </a:r>
        </a:p>
      </dsp:txBody>
      <dsp:txXfrm>
        <a:off x="6455185" y="0"/>
        <a:ext cx="2000975" cy="571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AD7A126-4B08-48D8-9314-5B96473F6CF0}" type="datetimeFigureOut">
              <a:rPr lang="en-US"/>
              <a:pPr>
                <a:defRPr/>
              </a:pPr>
              <a:t>2/16/2024</a:t>
            </a:fld>
            <a:endParaRPr lang="en-US"/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2C38B57-9BEE-45B8-A557-D52BA96EB1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18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838D4E8-BFEA-44B3-9492-95B487F0A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327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8D4E8-BFEA-44B3-9492-95B487F0A36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88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8D4E8-BFEA-44B3-9492-95B487F0A36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09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391400" cy="838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162800" cy="3657600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52400" y="1219200"/>
            <a:ext cx="762000" cy="426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21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228850" cy="6553200"/>
          </a:xfrm>
        </p:spPr>
        <p:txBody>
          <a:bodyPr vert="eaVert"/>
          <a:lstStyle>
            <a:lvl1pPr>
              <a:defRPr b="1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534150" cy="6553200"/>
          </a:xfrm>
        </p:spPr>
        <p:txBody>
          <a:bodyPr vert="eaVert"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2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6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491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428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867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922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257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59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97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659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371600"/>
            <a:ext cx="7391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514600"/>
            <a:ext cx="7162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image" Target="../media/image4.png"/><Relationship Id="rId10" Type="http://schemas.openxmlformats.org/officeDocument/2006/relationships/diagramLayout" Target="../diagrams/layout2.xml"/><Relationship Id="rId19" Type="http://schemas.openxmlformats.org/officeDocument/2006/relationships/image" Target="../media/image8.png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200400"/>
            <a:ext cx="8077200" cy="18288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Annual Training 2024 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Board of Directors of the </a:t>
            </a:r>
            <a:br>
              <a:rPr lang="en-US" altLang="en-US" dirty="0"/>
            </a:br>
            <a:r>
              <a:rPr lang="en-US" altLang="en-US" dirty="0"/>
              <a:t>Brain Injury Association of Virginia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990600"/>
            <a:ext cx="7391400" cy="838200"/>
          </a:xfrm>
        </p:spPr>
        <p:txBody>
          <a:bodyPr/>
          <a:lstStyle/>
          <a:p>
            <a:r>
              <a:rPr lang="en-US" sz="4000" b="1" dirty="0"/>
              <a:t>Job Description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752600"/>
            <a:ext cx="8534400" cy="914400"/>
          </a:xfrm>
        </p:spPr>
        <p:txBody>
          <a:bodyPr/>
          <a:lstStyle/>
          <a:p>
            <a:pPr lvl="0"/>
            <a:r>
              <a:rPr lang="en-US" sz="1800" b="1" dirty="0">
                <a:solidFill>
                  <a:srgbClr val="073E87"/>
                </a:solidFill>
              </a:rPr>
              <a:t>	Purpose: </a:t>
            </a:r>
            <a:r>
              <a:rPr lang="en-US" sz="1800" dirty="0">
                <a:solidFill>
                  <a:srgbClr val="073E87"/>
                </a:solidFill>
              </a:rPr>
              <a:t>To advise, govern, oversee policy and direction, and assist with the leadership and general promotion of the Brain Injury Association of Virginia (BIAV) and its organizational mission.</a:t>
            </a:r>
            <a:endParaRPr lang="en-US" sz="1800" b="1" dirty="0">
              <a:solidFill>
                <a:srgbClr val="073E87"/>
              </a:solidFill>
            </a:endParaRPr>
          </a:p>
          <a:p>
            <a:pPr marL="0" lvl="0" indent="0"/>
            <a:endParaRPr lang="en-US" dirty="0"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22" y="2921000"/>
            <a:ext cx="685800" cy="68580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63997724"/>
              </p:ext>
            </p:extLst>
          </p:nvPr>
        </p:nvGraphicFramePr>
        <p:xfrm>
          <a:off x="1123122" y="2819400"/>
          <a:ext cx="312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44681049"/>
              </p:ext>
            </p:extLst>
          </p:nvPr>
        </p:nvGraphicFramePr>
        <p:xfrm>
          <a:off x="5204792" y="2820504"/>
          <a:ext cx="3505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987800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22" y="5054600"/>
            <a:ext cx="685800" cy="685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22" y="6019800"/>
            <a:ext cx="685800" cy="685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92" y="2971800"/>
            <a:ext cx="685800" cy="685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92" y="4038600"/>
            <a:ext cx="685800" cy="685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92" y="4953000"/>
            <a:ext cx="685800" cy="685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92" y="6019800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9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229139"/>
            <a:ext cx="7391400" cy="838200"/>
          </a:xfrm>
        </p:spPr>
        <p:txBody>
          <a:bodyPr/>
          <a:lstStyle/>
          <a:p>
            <a:pPr algn="ctr"/>
            <a:r>
              <a:rPr lang="en-US" sz="4000" b="1" dirty="0"/>
              <a:t>Expectations</a:t>
            </a:r>
            <a:endParaRPr lang="en-US" sz="40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18568417"/>
              </p:ext>
            </p:extLst>
          </p:nvPr>
        </p:nvGraphicFramePr>
        <p:xfrm>
          <a:off x="387626" y="2362200"/>
          <a:ext cx="8458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09003510"/>
              </p:ext>
            </p:extLst>
          </p:nvPr>
        </p:nvGraphicFramePr>
        <p:xfrm>
          <a:off x="381000" y="4856922"/>
          <a:ext cx="8458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7407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7391400" cy="838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Duty of Care</a:t>
            </a:r>
          </a:p>
        </p:txBody>
      </p:sp>
      <p:sp>
        <p:nvSpPr>
          <p:cNvPr id="2" name="Content Placeholder 5"/>
          <p:cNvSpPr>
            <a:spLocks noGrp="1"/>
          </p:cNvSpPr>
          <p:nvPr>
            <p:ph idx="1"/>
          </p:nvPr>
        </p:nvSpPr>
        <p:spPr>
          <a:xfrm>
            <a:off x="304800" y="2133600"/>
            <a:ext cx="8305800" cy="4419600"/>
          </a:xfrm>
        </p:spPr>
        <p:txBody>
          <a:bodyPr/>
          <a:lstStyle/>
          <a:p>
            <a:pPr marL="225425" indent="-225425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73E87"/>
                </a:solidFill>
              </a:rPr>
              <a:t>Commonly expressed as the duty of "care that an ordinarily prudent person would exercise in a like position and under similar circumstances." This means that a board member owes the duty to exercise reasonable care when he or she makes a decision as a steward of the organization.</a:t>
            </a:r>
          </a:p>
          <a:p>
            <a:pPr marL="225425" indent="-225425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1800" dirty="0">
              <a:solidFill>
                <a:srgbClr val="073E87"/>
              </a:solidFill>
            </a:endParaRPr>
          </a:p>
          <a:p>
            <a:pPr marL="225425" indent="-225425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73E87"/>
                </a:solidFill>
              </a:rPr>
              <a:t>To exercise the duty of care: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Review materials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Actively participate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Engage with committees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Take actions on board duties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Investigate concerns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Maintain records</a:t>
            </a:r>
            <a:br>
              <a:rPr lang="en-US" dirty="0"/>
            </a:br>
            <a:endParaRPr lang="en-US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dirty="0"/>
          </a:p>
          <a:p>
            <a:pPr eaLnBrk="1" hangingPunct="1">
              <a:spcBef>
                <a:spcPct val="0"/>
              </a:spcBef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304800" y="1219200"/>
            <a:ext cx="7391400" cy="838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Duty of Obedience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4" y="2070652"/>
            <a:ext cx="8093765" cy="3657600"/>
          </a:xfrm>
        </p:spPr>
        <p:txBody>
          <a:bodyPr/>
          <a:lstStyle/>
          <a:p>
            <a:pPr marL="225425" indent="-225425" eaLnBrk="1" hangingPunct="1"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73E87"/>
                </a:solidFill>
              </a:rPr>
              <a:t>The duty of obedience requires board members to be faithful to the organization's mission. They are not permitted to act in a way that is inconsistent with the organization’s governing documents or the central goals of the organization. </a:t>
            </a:r>
          </a:p>
          <a:p>
            <a:pPr marL="225425" indent="-225425" eaLnBrk="1" hangingPunct="1">
              <a:buFont typeface="Arial" pitchFamily="34" charset="0"/>
              <a:buChar char="•"/>
              <a:defRPr/>
            </a:pPr>
            <a:endParaRPr lang="en-US" sz="1800" dirty="0">
              <a:solidFill>
                <a:srgbClr val="073E87"/>
              </a:solidFill>
            </a:endParaRPr>
          </a:p>
          <a:p>
            <a:pPr marL="225425" indent="-225425" eaLnBrk="1" hangingPunct="1"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73E87"/>
                </a:solidFill>
              </a:rPr>
              <a:t>To Exercise the Duty of Obedience:</a:t>
            </a:r>
          </a:p>
          <a:p>
            <a:pPr marL="574675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Understand state and federal statutes, governing documents, and BIAV’s strategic plan</a:t>
            </a:r>
          </a:p>
          <a:p>
            <a:pPr marL="574675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rgbClr val="073E87"/>
                </a:solidFill>
              </a:rPr>
              <a:t>Seek outside help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228600" y="1219200"/>
            <a:ext cx="7391400" cy="838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Duty of Loyalty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42900" y="2209800"/>
            <a:ext cx="8191500" cy="3657600"/>
          </a:xfrm>
        </p:spPr>
        <p:txBody>
          <a:bodyPr/>
          <a:lstStyle/>
          <a:p>
            <a:pPr marL="225425" indent="-225425" eaLnBrk="1" hangingPunct="1">
              <a:spcAft>
                <a:spcPts val="0"/>
              </a:spcAft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800" dirty="0">
                <a:solidFill>
                  <a:schemeClr val="tx2"/>
                </a:solidFill>
              </a:rPr>
              <a:t>The duty of loyalty is a standard of faithfulness; a board member must give undivided allegiance when making decisions affecting the organization. This means that a board member can never use information obtained as a member for personal gain, but must act in the best interests of the organization</a:t>
            </a:r>
          </a:p>
          <a:p>
            <a:pPr marL="225425" indent="-225425" eaLnBrk="1" hangingPunct="1">
              <a:spcAft>
                <a:spcPts val="0"/>
              </a:spcAft>
              <a:buFont typeface="Arial" pitchFamily="34" charset="0"/>
              <a:buChar char="•"/>
              <a:tabLst>
                <a:tab pos="225425" algn="l"/>
              </a:tabLst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225425" indent="-225425" eaLnBrk="1" hangingPunct="1">
              <a:spcAft>
                <a:spcPts val="0"/>
              </a:spcAft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800" dirty="0">
                <a:solidFill>
                  <a:schemeClr val="tx2"/>
                </a:solidFill>
              </a:rPr>
              <a:t>To Exercise the Duty of Loyalty: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chemeClr val="tx2"/>
                </a:solidFill>
              </a:rPr>
              <a:t>Disclose conflicts of interest 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chemeClr val="tx2"/>
                </a:solidFill>
              </a:rPr>
              <a:t>Avoid future conflicts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chemeClr val="tx2"/>
                </a:solidFill>
              </a:rPr>
              <a:t>Abstain from BIAV activities when conflicted</a:t>
            </a:r>
          </a:p>
          <a:p>
            <a:pPr marL="574675" lvl="1" indent="-349250" eaLnBrk="1" hangingPunct="1">
              <a:buFont typeface="Calibri" pitchFamily="34" charset="0"/>
              <a:buChar char="—"/>
              <a:defRPr/>
            </a:pPr>
            <a:r>
              <a:rPr lang="en-US" sz="1800" dirty="0">
                <a:solidFill>
                  <a:schemeClr val="tx2"/>
                </a:solidFill>
              </a:rPr>
              <a:t>Maintain Board confidentiality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3900" y="1295400"/>
            <a:ext cx="8001000" cy="838200"/>
          </a:xfrm>
        </p:spPr>
        <p:txBody>
          <a:bodyPr/>
          <a:lstStyle/>
          <a:p>
            <a:br>
              <a:rPr lang="en-US" dirty="0"/>
            </a:br>
            <a:r>
              <a:rPr lang="en-US" sz="4000" b="1" dirty="0"/>
              <a:t>Annual Statement of Understanding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2743200"/>
            <a:ext cx="7162800" cy="3657600"/>
          </a:xfrm>
        </p:spPr>
        <p:txBody>
          <a:bodyPr/>
          <a:lstStyle/>
          <a:p>
            <a:r>
              <a:rPr lang="en-US" dirty="0"/>
              <a:t>The three duties of care, loyalty and obedience stress the importance of asking questions to ensure that Board members completely understand the issues, and require that Directors:</a:t>
            </a:r>
          </a:p>
          <a:p>
            <a:endParaRPr lang="en-US" dirty="0"/>
          </a:p>
          <a:p>
            <a:r>
              <a:rPr lang="en-US" dirty="0"/>
              <a:t>•	Be interested in and understand the company's mission, goals and plans</a:t>
            </a:r>
          </a:p>
          <a:p>
            <a:r>
              <a:rPr lang="en-US" dirty="0"/>
              <a:t>•	Prepare for and actively participate in board and committee meetings</a:t>
            </a:r>
          </a:p>
          <a:p>
            <a:r>
              <a:rPr lang="en-US" dirty="0"/>
              <a:t>•	Review all board materials and agendas in advance</a:t>
            </a:r>
          </a:p>
          <a:p>
            <a:r>
              <a:rPr lang="en-US" dirty="0"/>
              <a:t>•	Be alert to potential problems and concerns</a:t>
            </a:r>
          </a:p>
          <a:p>
            <a:r>
              <a:rPr lang="en-US" dirty="0"/>
              <a:t>•	Request information from management, accountants and lawyers before making decisions</a:t>
            </a:r>
          </a:p>
          <a:p>
            <a:r>
              <a:rPr lang="en-US" dirty="0"/>
              <a:t>•	Investigate violations or irregularities in the governance of the company.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859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 Support Statement Exercis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3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F8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FC263CF9C04041B683773C14104898" ma:contentTypeVersion="0" ma:contentTypeDescription="Create a new document." ma:contentTypeScope="" ma:versionID="b5c83ad1a32eddcb84f5ee4d7207252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A568C8B-69C4-47B8-ADA8-BD2B43BA6F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98C75-F908-4045-93A0-2520DCC818C9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E8CBAD-2989-44B1-AAA3-631A79DCD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Personal Support Statement Exercise</Template>
  <TotalTime>2244</TotalTime>
  <Words>549</Words>
  <Application>Microsoft Office PowerPoint</Application>
  <PresentationFormat>On-screen Show (4:3)</PresentationFormat>
  <Paragraphs>55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Personal Support Statement Exercise</vt:lpstr>
      <vt:lpstr>Annual Training 2024   Board of Directors of the  Brain Injury Association of Virginia  </vt:lpstr>
      <vt:lpstr>Job Description</vt:lpstr>
      <vt:lpstr>Expectations</vt:lpstr>
      <vt:lpstr>Duty of Care</vt:lpstr>
      <vt:lpstr>Duty of Obedience</vt:lpstr>
      <vt:lpstr>Duty of Loyalty</vt:lpstr>
      <vt:lpstr> Annual Statement of Understanding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Fiduciary responsibilities, Legal Requirements and Ethical Guidelines of Directors of the Brain Injury Association of Virginia</dc:title>
  <dc:creator>Anne  McDonnell</dc:creator>
  <cp:lastModifiedBy>David DeBiasi</cp:lastModifiedBy>
  <cp:revision>36</cp:revision>
  <cp:lastPrinted>2024-02-15T21:44:20Z</cp:lastPrinted>
  <dcterms:created xsi:type="dcterms:W3CDTF">2012-01-13T17:59:48Z</dcterms:created>
  <dcterms:modified xsi:type="dcterms:W3CDTF">2024-02-16T20:18:55Z</dcterms:modified>
</cp:coreProperties>
</file>